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22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80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271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56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257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457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892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455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509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6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0BB65-7994-48C4-AA16-31CA4D72EABF}" type="datetimeFigureOut">
              <a:rPr lang="sv-SE" smtClean="0"/>
              <a:t>2016-09-08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99EFC-3401-45C2-8E4C-D52C9E0999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66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sv-SE" dirty="0" smtClean="0"/>
              <a:t>Limnisk samverkansgrupp för GI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352839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sv-SE" dirty="0"/>
              <a:t> 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sv-SE" dirty="0"/>
              <a:t>Information från </a:t>
            </a:r>
            <a:r>
              <a:rPr lang="sv-SE" dirty="0" err="1"/>
              <a:t>HaV</a:t>
            </a:r>
            <a:r>
              <a:rPr lang="sv-SE" dirty="0"/>
              <a:t> (Ursula Zinko, 10 min)</a:t>
            </a:r>
          </a:p>
          <a:p>
            <a:pPr lvl="1" algn="l"/>
            <a:r>
              <a:rPr lang="sv-SE" dirty="0" smtClean="0"/>
              <a:t>a)	Samordningsmöte </a:t>
            </a:r>
            <a:r>
              <a:rPr lang="sv-SE" dirty="0"/>
              <a:t>(fysiskt möte), 9/11, Stockholm</a:t>
            </a:r>
          </a:p>
          <a:p>
            <a:pPr lvl="1" algn="l"/>
            <a:r>
              <a:rPr lang="sv-SE" dirty="0" smtClean="0"/>
              <a:t>b)	</a:t>
            </a:r>
            <a:r>
              <a:rPr lang="sv-SE" dirty="0" err="1" smtClean="0"/>
              <a:t>WebbGIS</a:t>
            </a:r>
            <a:r>
              <a:rPr lang="sv-SE" dirty="0" smtClean="0"/>
              <a:t> </a:t>
            </a:r>
            <a:r>
              <a:rPr lang="sv-SE" dirty="0"/>
              <a:t>för GI-arbetet</a:t>
            </a:r>
          </a:p>
          <a:p>
            <a:pPr lvl="1" algn="l"/>
            <a:r>
              <a:rPr lang="sv-SE" dirty="0" smtClean="0"/>
              <a:t>c)	GI-hemsidorna </a:t>
            </a:r>
            <a:r>
              <a:rPr lang="sv-SE" dirty="0"/>
              <a:t>på </a:t>
            </a:r>
            <a:r>
              <a:rPr lang="sv-SE" dirty="0" err="1"/>
              <a:t>HaV</a:t>
            </a:r>
            <a:r>
              <a:rPr lang="sv-SE" dirty="0"/>
              <a:t> har uppdaterats i början på </a:t>
            </a:r>
            <a:r>
              <a:rPr lang="sv-SE" dirty="0" smtClean="0"/>
              <a:t>sommaren</a:t>
            </a:r>
          </a:p>
          <a:p>
            <a:pPr marL="971550" lvl="1" indent="-514350" algn="l">
              <a:buFont typeface="+mj-lt"/>
              <a:buAutoNum type="arabicPeriod"/>
            </a:pPr>
            <a:endParaRPr lang="sv-SE" dirty="0"/>
          </a:p>
          <a:p>
            <a:pPr marL="514350" lvl="0" indent="-514350" algn="l">
              <a:buFont typeface="+mj-lt"/>
              <a:buAutoNum type="arabicPeriod"/>
            </a:pPr>
            <a:r>
              <a:rPr lang="sv-SE" dirty="0"/>
              <a:t>Uppdatering </a:t>
            </a:r>
            <a:r>
              <a:rPr lang="sv-SE" dirty="0" err="1"/>
              <a:t>ang</a:t>
            </a:r>
            <a:r>
              <a:rPr lang="sv-SE" dirty="0"/>
              <a:t> kantzonsprojektet (Agneta Christensen, 5 </a:t>
            </a:r>
            <a:r>
              <a:rPr lang="sv-SE" dirty="0" smtClean="0"/>
              <a:t>min)</a:t>
            </a:r>
          </a:p>
          <a:p>
            <a:pPr marL="514350" lvl="0" indent="-514350" algn="l">
              <a:buFont typeface="+mj-lt"/>
              <a:buAutoNum type="arabicPeriod"/>
            </a:pPr>
            <a:endParaRPr lang="sv-SE" dirty="0" smtClean="0"/>
          </a:p>
          <a:p>
            <a:pPr marL="514350" lvl="0" indent="-514350" algn="l">
              <a:buFont typeface="+mj-lt"/>
              <a:buAutoNum type="arabicPeriod"/>
            </a:pPr>
            <a:r>
              <a:rPr lang="sv-SE" dirty="0" smtClean="0"/>
              <a:t>Östergötlands </a:t>
            </a:r>
            <a:r>
              <a:rPr lang="sv-SE" dirty="0"/>
              <a:t>strategi för limniskt GI-arbete (Olle Jonsson, Lars Gezelius, presentation + frågor, diskussion 40 </a:t>
            </a:r>
            <a:r>
              <a:rPr lang="sv-SE" dirty="0" smtClean="0"/>
              <a:t>min)</a:t>
            </a:r>
          </a:p>
          <a:p>
            <a:pPr marL="514350" lvl="0" indent="-514350" algn="l">
              <a:buFont typeface="+mj-lt"/>
              <a:buAutoNum type="arabicPeriod"/>
            </a:pPr>
            <a:endParaRPr lang="sv-SE" dirty="0"/>
          </a:p>
          <a:p>
            <a:pPr marL="514350" lvl="0" indent="-514350" algn="l">
              <a:buFont typeface="+mj-lt"/>
              <a:buAutoNum type="arabicPeriod"/>
            </a:pPr>
            <a:r>
              <a:rPr lang="sv-SE" dirty="0" smtClean="0"/>
              <a:t>Länsrunda -  synpunkter om mötet + innehåll möte 9/11</a:t>
            </a:r>
          </a:p>
          <a:p>
            <a:pPr marL="514350" lvl="0" indent="-514350" algn="l">
              <a:buFont typeface="+mj-lt"/>
              <a:buAutoNum type="arabicPeriod"/>
            </a:pPr>
            <a:endParaRPr lang="sv-SE" dirty="0"/>
          </a:p>
          <a:p>
            <a:pPr marL="514350" lvl="0" indent="-514350" algn="l">
              <a:buFont typeface="+mj-lt"/>
              <a:buAutoNum type="arabicPeriod"/>
            </a:pPr>
            <a:r>
              <a:rPr lang="sv-SE" dirty="0" smtClean="0"/>
              <a:t>Nästa </a:t>
            </a:r>
            <a:r>
              <a:rPr lang="sv-SE" dirty="0"/>
              <a:t>möte 20/10, </a:t>
            </a:r>
            <a:r>
              <a:rPr lang="sv-SE" dirty="0" err="1"/>
              <a:t>kl</a:t>
            </a:r>
            <a:r>
              <a:rPr lang="sv-SE" dirty="0"/>
              <a:t> 9.30</a:t>
            </a:r>
          </a:p>
          <a:p>
            <a:pPr marL="514350" indent="-514350" algn="l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9596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Bildspel på skärmen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Limnisk samverkansgrupp för GI</vt:lpstr>
    </vt:vector>
  </TitlesOfParts>
  <Company>Havs- och vattenmyndigheten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Limnisk samverkansgrupp för GI</dc:title>
  <dc:creator>Ursula Zinko</dc:creator>
  <cp:lastModifiedBy>Ann-Charlotte Berntsson</cp:lastModifiedBy>
  <cp:revision>4</cp:revision>
  <cp:lastPrinted>2016-09-06T10:08:46Z</cp:lastPrinted>
  <dcterms:created xsi:type="dcterms:W3CDTF">2016-09-05T15:30:21Z</dcterms:created>
  <dcterms:modified xsi:type="dcterms:W3CDTF">2016-09-08T12:31:25Z</dcterms:modified>
</cp:coreProperties>
</file>