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16"/>
  </p:notesMasterIdLst>
  <p:handoutMasterIdLst>
    <p:handoutMasterId r:id="rId17"/>
  </p:handoutMasterIdLst>
  <p:sldIdLst>
    <p:sldId id="256" r:id="rId2"/>
    <p:sldId id="296" r:id="rId3"/>
    <p:sldId id="258" r:id="rId4"/>
    <p:sldId id="292" r:id="rId5"/>
    <p:sldId id="297" r:id="rId6"/>
    <p:sldId id="286" r:id="rId7"/>
    <p:sldId id="294" r:id="rId8"/>
    <p:sldId id="295" r:id="rId9"/>
    <p:sldId id="298" r:id="rId10"/>
    <p:sldId id="299" r:id="rId11"/>
    <p:sldId id="300" r:id="rId12"/>
    <p:sldId id="293" r:id="rId13"/>
    <p:sldId id="291" r:id="rId14"/>
    <p:sldId id="262" r:id="rId15"/>
  </p:sldIdLst>
  <p:sldSz cx="9144000" cy="5143500" type="screen16x9"/>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09" autoAdjust="0"/>
  </p:normalViewPr>
  <p:slideViewPr>
    <p:cSldViewPr>
      <p:cViewPr varScale="1">
        <p:scale>
          <a:sx n="90" d="100"/>
          <a:sy n="90" d="100"/>
        </p:scale>
        <p:origin x="-960" y="-102"/>
      </p:cViewPr>
      <p:guideLst>
        <p:guide orient="horz" pos="1620"/>
        <p:guide pos="2880"/>
      </p:guideLst>
    </p:cSldViewPr>
  </p:slideViewPr>
  <p:notesTextViewPr>
    <p:cViewPr>
      <p:scale>
        <a:sx n="1" d="1"/>
        <a:sy n="1" d="1"/>
      </p:scale>
      <p:origin x="0" y="0"/>
    </p:cViewPr>
  </p:notesTextViewPr>
  <p:notesViewPr>
    <p:cSldViewPr showGuides="1">
      <p:cViewPr varScale="1">
        <p:scale>
          <a:sx n="76" d="100"/>
          <a:sy n="76" d="100"/>
        </p:scale>
        <p:origin x="-216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FB45C2F-9AD4-42FE-B4ED-0694FC364155}" type="datetimeFigureOut">
              <a:rPr lang="sv-SE" smtClean="0"/>
              <a:t>2012-10-24</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sv-SE" smtClean="0"/>
              <a:t>Havs- och Vattenmyndigheten</a:t>
            </a:r>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63592F5-30AD-4FBA-89F6-3F9CDE58E206}" type="slidenum">
              <a:rPr lang="sv-SE" smtClean="0"/>
              <a:t>‹#›</a:t>
            </a:fld>
            <a:endParaRPr lang="sv-SE"/>
          </a:p>
        </p:txBody>
      </p:sp>
    </p:spTree>
    <p:extLst>
      <p:ext uri="{BB962C8B-B14F-4D97-AF65-F5344CB8AC3E}">
        <p14:creationId xmlns:p14="http://schemas.microsoft.com/office/powerpoint/2010/main" val="173462571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EEA33B14-75FB-43A9-A68F-39F6CC006A33}" type="datetimeFigureOut">
              <a:rPr lang="sv-SE" smtClean="0"/>
              <a:pPr/>
              <a:t>2012-10-24</a:t>
            </a:fld>
            <a:endParaRPr lang="sv-SE" dirty="0"/>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329730" y="4715153"/>
            <a:ext cx="6138215" cy="4466987"/>
          </a:xfrm>
          <a:prstGeom prst="rect">
            <a:avLst/>
          </a:prstGeom>
        </p:spPr>
        <p:txBody>
          <a:bodyPr vert="horz" lIns="91440" tIns="45720" rIns="91440" bIns="45720" rtlCol="0"/>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r>
              <a:rPr lang="sv-SE" smtClean="0"/>
              <a:t>Havs- och Vattenmyndigheten</a:t>
            </a:r>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E84EC04-C6EE-44FF-8428-8BC21D36B1AA}" type="slidenum">
              <a:rPr lang="sv-SE" smtClean="0"/>
              <a:t>‹#›</a:t>
            </a:fld>
            <a:endParaRPr lang="sv-SE"/>
          </a:p>
        </p:txBody>
      </p:sp>
    </p:spTree>
    <p:extLst>
      <p:ext uri="{BB962C8B-B14F-4D97-AF65-F5344CB8AC3E}">
        <p14:creationId xmlns:p14="http://schemas.microsoft.com/office/powerpoint/2010/main" val="1624421165"/>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265113" indent="0" algn="l" defTabSz="914400" rtl="0" eaLnBrk="1" latinLnBrk="0" hangingPunct="1">
      <a:defRPr sz="1200" kern="1200">
        <a:solidFill>
          <a:schemeClr val="tx1"/>
        </a:solidFill>
        <a:latin typeface="+mn-lt"/>
        <a:ea typeface="+mn-ea"/>
        <a:cs typeface="+mn-cs"/>
      </a:defRPr>
    </a:lvl2pPr>
    <a:lvl3pPr marL="542925" indent="0" algn="l" defTabSz="914400" rtl="0" eaLnBrk="1" latinLnBrk="0" hangingPunct="1">
      <a:defRPr sz="1200" kern="1200">
        <a:solidFill>
          <a:schemeClr val="tx1"/>
        </a:solidFill>
        <a:latin typeface="+mn-lt"/>
        <a:ea typeface="+mn-ea"/>
        <a:cs typeface="+mn-cs"/>
      </a:defRPr>
    </a:lvl3pPr>
    <a:lvl4pPr marL="808038" indent="0" algn="l" defTabSz="914400" rtl="0" eaLnBrk="1" latinLnBrk="0" hangingPunct="1">
      <a:defRPr sz="1200" kern="1200">
        <a:solidFill>
          <a:schemeClr val="tx1"/>
        </a:solidFill>
        <a:latin typeface="+mn-lt"/>
        <a:ea typeface="+mn-ea"/>
        <a:cs typeface="+mn-cs"/>
      </a:defRPr>
    </a:lvl4pPr>
    <a:lvl5pPr marL="1073150" indent="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0"/>
          </p:nvPr>
        </p:nvSpPr>
        <p:spPr/>
        <p:txBody>
          <a:bodyPr/>
          <a:lstStyle/>
          <a:p>
            <a:fld id="{1ED40EF4-D0DA-424E-96FB-31FE2E84F91A}" type="datetime1">
              <a:rPr lang="sv-SE" smtClean="0"/>
              <a:t>2012-10-24</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1</a:t>
            </a:fld>
            <a:endParaRPr lang="sv-SE"/>
          </a:p>
        </p:txBody>
      </p:sp>
    </p:spTree>
    <p:extLst>
      <p:ext uri="{BB962C8B-B14F-4D97-AF65-F5344CB8AC3E}">
        <p14:creationId xmlns:p14="http://schemas.microsoft.com/office/powerpoint/2010/main" val="2010785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374501" y="4675287"/>
            <a:ext cx="6138215" cy="4466987"/>
          </a:xfrm>
        </p:spPr>
        <p:txBody>
          <a:bodyPr/>
          <a:lstStyle/>
          <a:p>
            <a:endParaRPr lang="sv-SE" dirty="0"/>
          </a:p>
        </p:txBody>
      </p:sp>
      <p:sp>
        <p:nvSpPr>
          <p:cNvPr id="4" name="Platshållare för datum 3"/>
          <p:cNvSpPr>
            <a:spLocks noGrp="1"/>
          </p:cNvSpPr>
          <p:nvPr>
            <p:ph type="dt" idx="10"/>
          </p:nvPr>
        </p:nvSpPr>
        <p:spPr/>
        <p:txBody>
          <a:bodyPr/>
          <a:lstStyle/>
          <a:p>
            <a:fld id="{2C809A44-74F7-46FD-9BF4-FE138B9D8981}" type="datetime1">
              <a:rPr lang="sv-SE" smtClean="0"/>
              <a:t>2012-10-24</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10</a:t>
            </a:fld>
            <a:endParaRPr lang="sv-SE"/>
          </a:p>
        </p:txBody>
      </p:sp>
    </p:spTree>
    <p:extLst>
      <p:ext uri="{BB962C8B-B14F-4D97-AF65-F5344CB8AC3E}">
        <p14:creationId xmlns:p14="http://schemas.microsoft.com/office/powerpoint/2010/main" val="1144072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0EEF85A5-88EE-4B70-89DF-BEBEBA190EC7}" type="datetime1">
              <a:rPr lang="sv-SE" smtClean="0"/>
              <a:t>2012-10-24</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11</a:t>
            </a:fld>
            <a:endParaRPr lang="sv-SE"/>
          </a:p>
        </p:txBody>
      </p:sp>
    </p:spTree>
    <p:extLst>
      <p:ext uri="{BB962C8B-B14F-4D97-AF65-F5344CB8AC3E}">
        <p14:creationId xmlns:p14="http://schemas.microsoft.com/office/powerpoint/2010/main" val="405186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F118CBAB-C03C-4DFC-BB3F-BD8F9F29820C}" type="datetime1">
              <a:rPr lang="sv-SE" smtClean="0"/>
              <a:t>2012-10-24</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12</a:t>
            </a:fld>
            <a:endParaRPr lang="sv-SE"/>
          </a:p>
        </p:txBody>
      </p:sp>
    </p:spTree>
    <p:extLst>
      <p:ext uri="{BB962C8B-B14F-4D97-AF65-F5344CB8AC3E}">
        <p14:creationId xmlns:p14="http://schemas.microsoft.com/office/powerpoint/2010/main" val="3345090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BEB86B1C-2A5B-4C31-B00D-79D21DFE94ED}" type="datetime1">
              <a:rPr lang="sv-SE" smtClean="0"/>
              <a:t>2012-10-24</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13</a:t>
            </a:fld>
            <a:endParaRPr lang="sv-SE"/>
          </a:p>
        </p:txBody>
      </p:sp>
    </p:spTree>
    <p:extLst>
      <p:ext uri="{BB962C8B-B14F-4D97-AF65-F5344CB8AC3E}">
        <p14:creationId xmlns:p14="http://schemas.microsoft.com/office/powerpoint/2010/main" val="2854987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96F1D1FD-5465-4D14-8BBF-EE5795E97D33}" type="datetime1">
              <a:rPr lang="sv-SE" smtClean="0"/>
              <a:t>2012-10-24</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14</a:t>
            </a:fld>
            <a:endParaRPr lang="sv-SE"/>
          </a:p>
        </p:txBody>
      </p:sp>
    </p:spTree>
    <p:extLst>
      <p:ext uri="{BB962C8B-B14F-4D97-AF65-F5344CB8AC3E}">
        <p14:creationId xmlns:p14="http://schemas.microsoft.com/office/powerpoint/2010/main" val="103606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C5693F46-2A16-47C9-A687-650C3B48C288}" type="datetime1">
              <a:rPr lang="sv-SE" smtClean="0"/>
              <a:t>2012-10-24</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2</a:t>
            </a:fld>
            <a:endParaRPr lang="sv-SE"/>
          </a:p>
        </p:txBody>
      </p:sp>
    </p:spTree>
    <p:extLst>
      <p:ext uri="{BB962C8B-B14F-4D97-AF65-F5344CB8AC3E}">
        <p14:creationId xmlns:p14="http://schemas.microsoft.com/office/powerpoint/2010/main" val="3850476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4477A612-F4C8-45A2-8C79-2EA8AF7FD989}" type="datetime1">
              <a:rPr lang="sv-SE" smtClean="0"/>
              <a:t>2012-10-24</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3</a:t>
            </a:fld>
            <a:endParaRPr lang="sv-SE"/>
          </a:p>
        </p:txBody>
      </p:sp>
    </p:spTree>
    <p:extLst>
      <p:ext uri="{BB962C8B-B14F-4D97-AF65-F5344CB8AC3E}">
        <p14:creationId xmlns:p14="http://schemas.microsoft.com/office/powerpoint/2010/main" val="324970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fld id="{03D159AF-D41A-4E24-974F-B9766BB89906}" type="datetime1">
              <a:rPr lang="sv-SE" smtClean="0"/>
              <a:t>2012-10-24</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4</a:t>
            </a:fld>
            <a:endParaRPr lang="sv-SE"/>
          </a:p>
        </p:txBody>
      </p:sp>
    </p:spTree>
    <p:extLst>
      <p:ext uri="{BB962C8B-B14F-4D97-AF65-F5344CB8AC3E}">
        <p14:creationId xmlns:p14="http://schemas.microsoft.com/office/powerpoint/2010/main" val="1985289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0"/>
          </p:nvPr>
        </p:nvSpPr>
        <p:spPr/>
        <p:txBody>
          <a:bodyPr/>
          <a:lstStyle/>
          <a:p>
            <a:fld id="{9D13B19F-F711-467C-9C7C-78FA4296C7C0}" type="datetime1">
              <a:rPr lang="sv-SE" smtClean="0"/>
              <a:t>2012-10-24</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5</a:t>
            </a:fld>
            <a:endParaRPr lang="sv-SE"/>
          </a:p>
        </p:txBody>
      </p:sp>
    </p:spTree>
    <p:extLst>
      <p:ext uri="{BB962C8B-B14F-4D97-AF65-F5344CB8AC3E}">
        <p14:creationId xmlns:p14="http://schemas.microsoft.com/office/powerpoint/2010/main" val="546577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9E28AACD-824C-4213-81FF-EC0394FD8E41}" type="datetime1">
              <a:rPr lang="sv-SE" smtClean="0"/>
              <a:t>2012-10-24</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6</a:t>
            </a:fld>
            <a:endParaRPr lang="sv-SE"/>
          </a:p>
        </p:txBody>
      </p:sp>
    </p:spTree>
    <p:extLst>
      <p:ext uri="{BB962C8B-B14F-4D97-AF65-F5344CB8AC3E}">
        <p14:creationId xmlns:p14="http://schemas.microsoft.com/office/powerpoint/2010/main" val="2847195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E85ADD11-6FF1-4382-9620-3291AD0C6F73}" type="datetime1">
              <a:rPr lang="sv-SE" smtClean="0"/>
              <a:t>2012-10-24</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7</a:t>
            </a:fld>
            <a:endParaRPr lang="sv-SE"/>
          </a:p>
        </p:txBody>
      </p:sp>
    </p:spTree>
    <p:extLst>
      <p:ext uri="{BB962C8B-B14F-4D97-AF65-F5344CB8AC3E}">
        <p14:creationId xmlns:p14="http://schemas.microsoft.com/office/powerpoint/2010/main" val="1462303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126A2E65-0F1E-4592-BFCF-32C8A996D95F}" type="datetime1">
              <a:rPr lang="sv-SE" smtClean="0"/>
              <a:t>2012-10-24</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8</a:t>
            </a:fld>
            <a:endParaRPr lang="sv-SE"/>
          </a:p>
        </p:txBody>
      </p:sp>
    </p:spTree>
    <p:extLst>
      <p:ext uri="{BB962C8B-B14F-4D97-AF65-F5344CB8AC3E}">
        <p14:creationId xmlns:p14="http://schemas.microsoft.com/office/powerpoint/2010/main" val="4088007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2501D2E8-03A4-47FA-BAAB-5717AB5A8365}" type="datetime1">
              <a:rPr lang="sv-SE" smtClean="0"/>
              <a:t>2012-10-24</a:t>
            </a:fld>
            <a:endParaRPr lang="sv-SE" dirty="0"/>
          </a:p>
        </p:txBody>
      </p:sp>
      <p:sp>
        <p:nvSpPr>
          <p:cNvPr id="5" name="Platshållare för sidfot 4"/>
          <p:cNvSpPr>
            <a:spLocks noGrp="1"/>
          </p:cNvSpPr>
          <p:nvPr>
            <p:ph type="ftr" sz="quarter" idx="11"/>
          </p:nvPr>
        </p:nvSpPr>
        <p:spPr/>
        <p:txBody>
          <a:bodyPr/>
          <a:lstStyle/>
          <a:p>
            <a:r>
              <a:rPr lang="sv-SE" smtClean="0"/>
              <a:t>Havs- och Vattenmyndigheten</a:t>
            </a:r>
            <a:endParaRPr lang="sv-SE"/>
          </a:p>
        </p:txBody>
      </p:sp>
      <p:sp>
        <p:nvSpPr>
          <p:cNvPr id="6" name="Platshållare för bildnummer 5"/>
          <p:cNvSpPr>
            <a:spLocks noGrp="1"/>
          </p:cNvSpPr>
          <p:nvPr>
            <p:ph type="sldNum" sz="quarter" idx="12"/>
          </p:nvPr>
        </p:nvSpPr>
        <p:spPr/>
        <p:txBody>
          <a:bodyPr/>
          <a:lstStyle/>
          <a:p>
            <a:fld id="{9E84EC04-C6EE-44FF-8428-8BC21D36B1AA}" type="slidenum">
              <a:rPr lang="sv-SE" smtClean="0"/>
              <a:t>9</a:t>
            </a:fld>
            <a:endParaRPr lang="sv-SE"/>
          </a:p>
        </p:txBody>
      </p:sp>
    </p:spTree>
    <p:extLst>
      <p:ext uri="{BB962C8B-B14F-4D97-AF65-F5344CB8AC3E}">
        <p14:creationId xmlns:p14="http://schemas.microsoft.com/office/powerpoint/2010/main" val="1782247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763712" y="583234"/>
            <a:ext cx="5616000" cy="1102519"/>
          </a:xfrm>
        </p:spPr>
        <p:txBody>
          <a:bodyPr/>
          <a:lstStyle>
            <a:lvl1pPr>
              <a:defRPr sz="3600">
                <a:solidFill>
                  <a:schemeClr val="bg1"/>
                </a:solidFill>
              </a:defRPr>
            </a:lvl1pPr>
          </a:lstStyle>
          <a:p>
            <a:r>
              <a:rPr lang="sv-SE" smtClean="0"/>
              <a:t>Klicka här för att ändra format</a:t>
            </a:r>
            <a:endParaRPr lang="sv-SE"/>
          </a:p>
        </p:txBody>
      </p:sp>
      <p:sp>
        <p:nvSpPr>
          <p:cNvPr id="3" name="Underrubrik 2"/>
          <p:cNvSpPr>
            <a:spLocks noGrp="1"/>
          </p:cNvSpPr>
          <p:nvPr>
            <p:ph type="subTitle" idx="1"/>
          </p:nvPr>
        </p:nvSpPr>
        <p:spPr>
          <a:xfrm>
            <a:off x="1763712" y="1900671"/>
            <a:ext cx="5616000" cy="1314450"/>
          </a:xfrm>
        </p:spPr>
        <p:txBody>
          <a:bodyPr/>
          <a:lstStyle>
            <a:lvl1pPr marL="0" indent="0" algn="l">
              <a:lnSpc>
                <a:spcPts val="2800"/>
              </a:lnSpc>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1780FC82-4DDD-4E95-A1CD-A95116965E21}" type="datetime1">
              <a:rPr lang="sv-SE" smtClean="0"/>
              <a:t>2012-10-24</a:t>
            </a:fld>
            <a:endParaRPr lang="sv-SE"/>
          </a:p>
        </p:txBody>
      </p:sp>
      <p:sp>
        <p:nvSpPr>
          <p:cNvPr id="5" name="Platshållare för sidfot 4"/>
          <p:cNvSpPr>
            <a:spLocks noGrp="1"/>
          </p:cNvSpPr>
          <p:nvPr>
            <p:ph type="ftr" sz="quarter" idx="11"/>
          </p:nvPr>
        </p:nvSpPr>
        <p:spPr/>
        <p:txBody>
          <a:bodyPr/>
          <a:lstStyle/>
          <a:p>
            <a:r>
              <a:rPr lang="sv-SE" smtClean="0"/>
              <a:t>Presentationsnamn                                                     Namn</a:t>
            </a:r>
            <a:endParaRPr lang="sv-SE"/>
          </a:p>
        </p:txBody>
      </p:sp>
      <p:sp>
        <p:nvSpPr>
          <p:cNvPr id="6" name="Platshållare för bildnummer 5"/>
          <p:cNvSpPr>
            <a:spLocks noGrp="1"/>
          </p:cNvSpPr>
          <p:nvPr>
            <p:ph type="sldNum" sz="quarter" idx="12"/>
          </p:nvPr>
        </p:nvSpPr>
        <p:spPr/>
        <p:txBody>
          <a:bodyPr/>
          <a:lstStyle/>
          <a:p>
            <a:fld id="{0789ADA9-B8AF-40A6-8885-4ED779507B06}" type="slidenum">
              <a:rPr lang="sv-SE" smtClean="0"/>
              <a:t>‹#›</a:t>
            </a:fld>
            <a:endParaRPr lang="sv-SE"/>
          </a:p>
        </p:txBody>
      </p:sp>
    </p:spTree>
    <p:extLst>
      <p:ext uri="{BB962C8B-B14F-4D97-AF65-F5344CB8AC3E}">
        <p14:creationId xmlns:p14="http://schemas.microsoft.com/office/powerpoint/2010/main" val="14118144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7CA2945-26CA-464C-AE9E-83647AE90243}" type="datetime1">
              <a:rPr lang="sv-SE" smtClean="0"/>
              <a:t>2012-10-24</a:t>
            </a:fld>
            <a:endParaRPr lang="sv-SE"/>
          </a:p>
        </p:txBody>
      </p:sp>
      <p:sp>
        <p:nvSpPr>
          <p:cNvPr id="5" name="Platshållare för sidfot 4"/>
          <p:cNvSpPr>
            <a:spLocks noGrp="1"/>
          </p:cNvSpPr>
          <p:nvPr>
            <p:ph type="ftr" sz="quarter" idx="11"/>
          </p:nvPr>
        </p:nvSpPr>
        <p:spPr/>
        <p:txBody>
          <a:bodyPr/>
          <a:lstStyle/>
          <a:p>
            <a:r>
              <a:rPr lang="sv-SE" smtClean="0"/>
              <a:t>Presentationsnamn                                                     Namn</a:t>
            </a:r>
            <a:endParaRPr lang="sv-SE"/>
          </a:p>
        </p:txBody>
      </p:sp>
      <p:sp>
        <p:nvSpPr>
          <p:cNvPr id="6" name="Platshållare för bildnummer 5"/>
          <p:cNvSpPr>
            <a:spLocks noGrp="1"/>
          </p:cNvSpPr>
          <p:nvPr>
            <p:ph type="sldNum" sz="quarter" idx="12"/>
          </p:nvPr>
        </p:nvSpPr>
        <p:spPr/>
        <p:txBody>
          <a:bodyPr/>
          <a:lstStyle/>
          <a:p>
            <a:fld id="{0789ADA9-B8AF-40A6-8885-4ED779507B06}" type="slidenum">
              <a:rPr lang="sv-SE" smtClean="0"/>
              <a:t>‹#›</a:t>
            </a:fld>
            <a:endParaRPr lang="sv-SE"/>
          </a:p>
        </p:txBody>
      </p:sp>
    </p:spTree>
    <p:extLst>
      <p:ext uri="{BB962C8B-B14F-4D97-AF65-F5344CB8AC3E}">
        <p14:creationId xmlns:p14="http://schemas.microsoft.com/office/powerpoint/2010/main" val="42662570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1763712" y="1924049"/>
            <a:ext cx="3456000" cy="2663825"/>
          </a:xfrm>
        </p:spPr>
        <p:txBody>
          <a:bodyPr/>
          <a:lstStyle>
            <a:lvl1pPr>
              <a:lnSpc>
                <a:spcPts val="2200"/>
              </a:lnSpc>
              <a:defRPr sz="2000"/>
            </a:lvl1pPr>
            <a:lvl2pPr>
              <a:lnSpc>
                <a:spcPts val="2000"/>
              </a:lnSpc>
              <a:defRPr sz="1600"/>
            </a:lvl2pPr>
            <a:lvl3pPr>
              <a:lnSpc>
                <a:spcPts val="1500"/>
              </a:lnSpc>
              <a:defRPr sz="1200"/>
            </a:lvl3pPr>
            <a:lvl4pPr>
              <a:defRPr sz="1200"/>
            </a:lvl4pPr>
            <a:lvl5pPr>
              <a:defRPr sz="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p:txBody>
      </p:sp>
      <p:sp>
        <p:nvSpPr>
          <p:cNvPr id="4" name="Platshållare för innehåll 3"/>
          <p:cNvSpPr>
            <a:spLocks noGrp="1"/>
          </p:cNvSpPr>
          <p:nvPr>
            <p:ph sz="half" idx="2"/>
          </p:nvPr>
        </p:nvSpPr>
        <p:spPr>
          <a:xfrm>
            <a:off x="5364088" y="1924049"/>
            <a:ext cx="3456062" cy="2663825"/>
          </a:xfrm>
        </p:spPr>
        <p:txBody>
          <a:bodyPr/>
          <a:lstStyle>
            <a:lvl1pPr>
              <a:lnSpc>
                <a:spcPts val="2200"/>
              </a:lnSpc>
              <a:defRPr sz="2000"/>
            </a:lvl1pPr>
            <a:lvl2pPr>
              <a:lnSpc>
                <a:spcPts val="2000"/>
              </a:lnSpc>
              <a:defRPr sz="1600"/>
            </a:lvl2pPr>
            <a:lvl3pPr>
              <a:lnSpc>
                <a:spcPts val="1500"/>
              </a:lnSpc>
              <a:defRPr sz="1200"/>
            </a:lvl3pPr>
            <a:lvl4pPr>
              <a:defRPr sz="1200"/>
            </a:lvl4pPr>
            <a:lvl5pPr>
              <a:defRPr sz="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p:txBody>
      </p:sp>
      <p:sp>
        <p:nvSpPr>
          <p:cNvPr id="5" name="Platshållare för datum 4"/>
          <p:cNvSpPr>
            <a:spLocks noGrp="1"/>
          </p:cNvSpPr>
          <p:nvPr>
            <p:ph type="dt" sz="half" idx="10"/>
          </p:nvPr>
        </p:nvSpPr>
        <p:spPr/>
        <p:txBody>
          <a:bodyPr/>
          <a:lstStyle/>
          <a:p>
            <a:fld id="{0683EAFD-B21E-4BFE-B6F7-F57754F80AE6}" type="datetime1">
              <a:rPr lang="sv-SE" smtClean="0"/>
              <a:t>2012-10-24</a:t>
            </a:fld>
            <a:endParaRPr lang="sv-SE"/>
          </a:p>
        </p:txBody>
      </p:sp>
      <p:sp>
        <p:nvSpPr>
          <p:cNvPr id="6" name="Platshållare för sidfot 5"/>
          <p:cNvSpPr>
            <a:spLocks noGrp="1"/>
          </p:cNvSpPr>
          <p:nvPr>
            <p:ph type="ftr" sz="quarter" idx="11"/>
          </p:nvPr>
        </p:nvSpPr>
        <p:spPr/>
        <p:txBody>
          <a:bodyPr/>
          <a:lstStyle/>
          <a:p>
            <a:r>
              <a:rPr lang="sv-SE" smtClean="0"/>
              <a:t>Presentationsnamn                                                     Namn</a:t>
            </a:r>
            <a:endParaRPr lang="sv-SE"/>
          </a:p>
        </p:txBody>
      </p:sp>
      <p:sp>
        <p:nvSpPr>
          <p:cNvPr id="7" name="Platshållare för bildnummer 6"/>
          <p:cNvSpPr>
            <a:spLocks noGrp="1"/>
          </p:cNvSpPr>
          <p:nvPr>
            <p:ph type="sldNum" sz="quarter" idx="12"/>
          </p:nvPr>
        </p:nvSpPr>
        <p:spPr/>
        <p:txBody>
          <a:bodyPr/>
          <a:lstStyle/>
          <a:p>
            <a:fld id="{0789ADA9-B8AF-40A6-8885-4ED779507B06}" type="slidenum">
              <a:rPr lang="sv-SE" smtClean="0"/>
              <a:t>‹#›</a:t>
            </a:fld>
            <a:endParaRPr lang="sv-SE"/>
          </a:p>
        </p:txBody>
      </p:sp>
    </p:spTree>
    <p:extLst>
      <p:ext uri="{BB962C8B-B14F-4D97-AF65-F5344CB8AC3E}">
        <p14:creationId xmlns:p14="http://schemas.microsoft.com/office/powerpoint/2010/main" val="999840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756761" y="497372"/>
            <a:ext cx="5421381" cy="1087128"/>
          </a:xfrm>
        </p:spPr>
        <p:txBody>
          <a:bodyPr/>
          <a:lstStyle>
            <a:lvl1pPr>
              <a:lnSpc>
                <a:spcPts val="3600"/>
              </a:lnSpc>
              <a:defRPr sz="3600"/>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marL="0" indent="0">
              <a:lnSpc>
                <a:spcPts val="2800"/>
              </a:lnSpc>
              <a:buNone/>
              <a:defRPr/>
            </a:lvl1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69C6163-3767-4960-BAA0-B8A1093197C1}" type="datetime1">
              <a:rPr lang="sv-SE" smtClean="0"/>
              <a:t>2012-10-24</a:t>
            </a:fld>
            <a:endParaRPr lang="sv-SE"/>
          </a:p>
        </p:txBody>
      </p:sp>
      <p:sp>
        <p:nvSpPr>
          <p:cNvPr id="5" name="Platshållare för sidfot 4"/>
          <p:cNvSpPr>
            <a:spLocks noGrp="1"/>
          </p:cNvSpPr>
          <p:nvPr>
            <p:ph type="ftr" sz="quarter" idx="11"/>
          </p:nvPr>
        </p:nvSpPr>
        <p:spPr/>
        <p:txBody>
          <a:bodyPr/>
          <a:lstStyle/>
          <a:p>
            <a:r>
              <a:rPr lang="sv-SE" smtClean="0"/>
              <a:t>Presentationsnamn                                                     Namn</a:t>
            </a:r>
            <a:endParaRPr lang="sv-SE"/>
          </a:p>
        </p:txBody>
      </p:sp>
      <p:sp>
        <p:nvSpPr>
          <p:cNvPr id="6" name="Platshållare för bildnummer 5"/>
          <p:cNvSpPr>
            <a:spLocks noGrp="1"/>
          </p:cNvSpPr>
          <p:nvPr>
            <p:ph type="sldNum" sz="quarter" idx="12"/>
          </p:nvPr>
        </p:nvSpPr>
        <p:spPr/>
        <p:txBody>
          <a:bodyPr/>
          <a:lstStyle/>
          <a:p>
            <a:fld id="{0789ADA9-B8AF-40A6-8885-4ED779507B06}" type="slidenum">
              <a:rPr lang="sv-SE" smtClean="0"/>
              <a:t>‹#›</a:t>
            </a:fld>
            <a:endParaRPr lang="sv-SE"/>
          </a:p>
        </p:txBody>
      </p:sp>
    </p:spTree>
    <p:extLst>
      <p:ext uri="{BB962C8B-B14F-4D97-AF65-F5344CB8AC3E}">
        <p14:creationId xmlns:p14="http://schemas.microsoft.com/office/powerpoint/2010/main" val="85311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D71C6FE-854A-4BDC-BF57-E15999F7FA19}" type="datetime1">
              <a:rPr lang="sv-SE" smtClean="0"/>
              <a:t>2012-10-24</a:t>
            </a:fld>
            <a:endParaRPr lang="sv-SE"/>
          </a:p>
        </p:txBody>
      </p:sp>
      <p:sp>
        <p:nvSpPr>
          <p:cNvPr id="4" name="Platshållare för sidfot 3"/>
          <p:cNvSpPr>
            <a:spLocks noGrp="1"/>
          </p:cNvSpPr>
          <p:nvPr>
            <p:ph type="ftr" sz="quarter" idx="11"/>
          </p:nvPr>
        </p:nvSpPr>
        <p:spPr/>
        <p:txBody>
          <a:bodyPr/>
          <a:lstStyle/>
          <a:p>
            <a:r>
              <a:rPr lang="sv-SE" smtClean="0"/>
              <a:t>Presentationsnamn                                                     Namn</a:t>
            </a:r>
            <a:endParaRPr lang="sv-SE"/>
          </a:p>
        </p:txBody>
      </p:sp>
      <p:sp>
        <p:nvSpPr>
          <p:cNvPr id="5" name="Platshållare för bildnummer 4"/>
          <p:cNvSpPr>
            <a:spLocks noGrp="1"/>
          </p:cNvSpPr>
          <p:nvPr>
            <p:ph type="sldNum" sz="quarter" idx="12"/>
          </p:nvPr>
        </p:nvSpPr>
        <p:spPr/>
        <p:txBody>
          <a:bodyPr/>
          <a:lstStyle/>
          <a:p>
            <a:fld id="{0789ADA9-B8AF-40A6-8885-4ED779507B06}" type="slidenum">
              <a:rPr lang="sv-SE" smtClean="0"/>
              <a:t>‹#›</a:t>
            </a:fld>
            <a:endParaRPr lang="sv-SE"/>
          </a:p>
        </p:txBody>
      </p:sp>
    </p:spTree>
    <p:extLst>
      <p:ext uri="{BB962C8B-B14F-4D97-AF65-F5344CB8AC3E}">
        <p14:creationId xmlns:p14="http://schemas.microsoft.com/office/powerpoint/2010/main" val="2252938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E6827E9-9AA7-4366-B0E9-57D316DFACE0}" type="datetime1">
              <a:rPr lang="sv-SE" smtClean="0"/>
              <a:t>2012-10-24</a:t>
            </a:fld>
            <a:endParaRPr lang="sv-SE"/>
          </a:p>
        </p:txBody>
      </p:sp>
      <p:sp>
        <p:nvSpPr>
          <p:cNvPr id="3" name="Platshållare för sidfot 2"/>
          <p:cNvSpPr>
            <a:spLocks noGrp="1"/>
          </p:cNvSpPr>
          <p:nvPr>
            <p:ph type="ftr" sz="quarter" idx="11"/>
          </p:nvPr>
        </p:nvSpPr>
        <p:spPr/>
        <p:txBody>
          <a:bodyPr/>
          <a:lstStyle/>
          <a:p>
            <a:r>
              <a:rPr lang="sv-SE" smtClean="0"/>
              <a:t>Presentationsnamn                                                     Namn</a:t>
            </a:r>
            <a:endParaRPr lang="sv-SE"/>
          </a:p>
        </p:txBody>
      </p:sp>
      <p:sp>
        <p:nvSpPr>
          <p:cNvPr id="4" name="Platshållare för bildnummer 3"/>
          <p:cNvSpPr>
            <a:spLocks noGrp="1"/>
          </p:cNvSpPr>
          <p:nvPr>
            <p:ph type="sldNum" sz="quarter" idx="12"/>
          </p:nvPr>
        </p:nvSpPr>
        <p:spPr/>
        <p:txBody>
          <a:bodyPr/>
          <a:lstStyle/>
          <a:p>
            <a:fld id="{0789ADA9-B8AF-40A6-8885-4ED779507B06}" type="slidenum">
              <a:rPr lang="sv-SE" smtClean="0"/>
              <a:t>‹#›</a:t>
            </a:fld>
            <a:endParaRPr lang="sv-SE"/>
          </a:p>
        </p:txBody>
      </p:sp>
    </p:spTree>
    <p:extLst>
      <p:ext uri="{BB962C8B-B14F-4D97-AF65-F5344CB8AC3E}">
        <p14:creationId xmlns:p14="http://schemas.microsoft.com/office/powerpoint/2010/main" val="42335140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Rubrikbild - Alterna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763712" y="583234"/>
            <a:ext cx="5616000" cy="1102519"/>
          </a:xfrm>
        </p:spPr>
        <p:txBody>
          <a:bodyPr/>
          <a:lstStyle>
            <a:lvl1pPr>
              <a:defRPr sz="3600">
                <a:solidFill>
                  <a:schemeClr val="bg1"/>
                </a:solidFill>
              </a:defRPr>
            </a:lvl1pPr>
          </a:lstStyle>
          <a:p>
            <a:r>
              <a:rPr lang="sv-SE" smtClean="0"/>
              <a:t>Klicka här för att ändra format</a:t>
            </a:r>
            <a:endParaRPr lang="sv-SE"/>
          </a:p>
        </p:txBody>
      </p:sp>
      <p:sp>
        <p:nvSpPr>
          <p:cNvPr id="3" name="Underrubrik 2"/>
          <p:cNvSpPr>
            <a:spLocks noGrp="1"/>
          </p:cNvSpPr>
          <p:nvPr>
            <p:ph type="subTitle" idx="1"/>
          </p:nvPr>
        </p:nvSpPr>
        <p:spPr>
          <a:xfrm>
            <a:off x="1763712" y="1900671"/>
            <a:ext cx="5616000" cy="1314450"/>
          </a:xfrm>
        </p:spPr>
        <p:txBody>
          <a:bodyPr/>
          <a:lstStyle>
            <a:lvl1pPr marL="0" indent="0" algn="l">
              <a:lnSpc>
                <a:spcPts val="2800"/>
              </a:lnSpc>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0CE64BF5-25CC-4015-A50B-699EFC7DF13B}" type="datetime1">
              <a:rPr lang="sv-SE" smtClean="0"/>
              <a:t>2012-10-24</a:t>
            </a:fld>
            <a:endParaRPr lang="sv-SE"/>
          </a:p>
        </p:txBody>
      </p:sp>
      <p:sp>
        <p:nvSpPr>
          <p:cNvPr id="5" name="Platshållare för sidfot 4"/>
          <p:cNvSpPr>
            <a:spLocks noGrp="1"/>
          </p:cNvSpPr>
          <p:nvPr>
            <p:ph type="ftr" sz="quarter" idx="11"/>
          </p:nvPr>
        </p:nvSpPr>
        <p:spPr/>
        <p:txBody>
          <a:bodyPr/>
          <a:lstStyle/>
          <a:p>
            <a:r>
              <a:rPr lang="sv-SE" smtClean="0"/>
              <a:t>Presentationsnamn                                                     Namn</a:t>
            </a:r>
            <a:endParaRPr lang="sv-SE"/>
          </a:p>
        </p:txBody>
      </p:sp>
      <p:sp>
        <p:nvSpPr>
          <p:cNvPr id="6" name="Platshållare för bildnummer 5"/>
          <p:cNvSpPr>
            <a:spLocks noGrp="1"/>
          </p:cNvSpPr>
          <p:nvPr>
            <p:ph type="sldNum" sz="quarter" idx="12"/>
          </p:nvPr>
        </p:nvSpPr>
        <p:spPr/>
        <p:txBody>
          <a:bodyPr/>
          <a:lstStyle/>
          <a:p>
            <a:fld id="{0789ADA9-B8AF-40A6-8885-4ED779507B06}" type="slidenum">
              <a:rPr lang="sv-SE" smtClean="0"/>
              <a:t>‹#›</a:t>
            </a:fld>
            <a:endParaRPr lang="sv-SE"/>
          </a:p>
        </p:txBody>
      </p:sp>
    </p:spTree>
    <p:extLst>
      <p:ext uri="{BB962C8B-B14F-4D97-AF65-F5344CB8AC3E}">
        <p14:creationId xmlns:p14="http://schemas.microsoft.com/office/powerpoint/2010/main" val="1953641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756761" y="699542"/>
            <a:ext cx="5421381" cy="871104"/>
          </a:xfrm>
          <a:prstGeom prst="rect">
            <a:avLst/>
          </a:prstGeom>
        </p:spPr>
        <p:txBody>
          <a:bodyPr vert="horz" lIns="91440" tIns="45720" rIns="91440" bIns="45720" rtlCol="0" anchor="b">
            <a:noAutofit/>
          </a:bodyPr>
          <a:lstStyle/>
          <a:p>
            <a:r>
              <a:rPr lang="sv-SE" dirty="0" smtClean="0"/>
              <a:t>Klicka här för att ändra format</a:t>
            </a:r>
            <a:br>
              <a:rPr lang="sv-SE" dirty="0" smtClean="0"/>
            </a:br>
            <a:r>
              <a:rPr lang="sv-SE" dirty="0" smtClean="0"/>
              <a:t>Arial</a:t>
            </a:r>
            <a:endParaRPr lang="sv-SE" dirty="0"/>
          </a:p>
        </p:txBody>
      </p:sp>
      <p:sp>
        <p:nvSpPr>
          <p:cNvPr id="3" name="Platshållare för text 2"/>
          <p:cNvSpPr>
            <a:spLocks noGrp="1"/>
          </p:cNvSpPr>
          <p:nvPr>
            <p:ph type="body" idx="1"/>
          </p:nvPr>
        </p:nvSpPr>
        <p:spPr>
          <a:xfrm>
            <a:off x="1763712" y="1916750"/>
            <a:ext cx="7056760" cy="2670945"/>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cxnSp>
        <p:nvCxnSpPr>
          <p:cNvPr id="8" name="Rak 7"/>
          <p:cNvCxnSpPr/>
          <p:nvPr/>
        </p:nvCxnSpPr>
        <p:spPr>
          <a:xfrm>
            <a:off x="430171" y="4787406"/>
            <a:ext cx="8280920" cy="0"/>
          </a:xfrm>
          <a:prstGeom prst="line">
            <a:avLst/>
          </a:prstGeom>
        </p:spPr>
        <p:style>
          <a:lnRef idx="1">
            <a:schemeClr val="dk1"/>
          </a:lnRef>
          <a:fillRef idx="0">
            <a:schemeClr val="dk1"/>
          </a:fillRef>
          <a:effectRef idx="0">
            <a:schemeClr val="dk1"/>
          </a:effectRef>
          <a:fontRef idx="minor">
            <a:schemeClr val="tx1"/>
          </a:fontRef>
        </p:style>
      </p:cxnSp>
      <p:sp>
        <p:nvSpPr>
          <p:cNvPr id="4" name="Platshållare för datum 3"/>
          <p:cNvSpPr>
            <a:spLocks noGrp="1"/>
          </p:cNvSpPr>
          <p:nvPr>
            <p:ph type="dt" sz="half" idx="2"/>
          </p:nvPr>
        </p:nvSpPr>
        <p:spPr>
          <a:xfrm>
            <a:off x="339440" y="4790478"/>
            <a:ext cx="1352239" cy="180000"/>
          </a:xfrm>
          <a:prstGeom prst="rect">
            <a:avLst/>
          </a:prstGeom>
        </p:spPr>
        <p:txBody>
          <a:bodyPr vert="horz" lIns="91440" tIns="45720" rIns="91440" bIns="45720" rtlCol="0" anchor="ctr"/>
          <a:lstStyle>
            <a:lvl1pPr algn="l">
              <a:defRPr sz="700">
                <a:solidFill>
                  <a:schemeClr val="tx1"/>
                </a:solidFill>
              </a:defRPr>
            </a:lvl1pPr>
          </a:lstStyle>
          <a:p>
            <a:fld id="{8E500BC7-7E72-4752-A076-426D52B4662D}" type="datetime1">
              <a:rPr lang="sv-SE" smtClean="0"/>
              <a:t>2012-10-24</a:t>
            </a:fld>
            <a:endParaRPr lang="sv-SE"/>
          </a:p>
        </p:txBody>
      </p:sp>
      <p:sp>
        <p:nvSpPr>
          <p:cNvPr id="5" name="Platshållare för sidfot 4"/>
          <p:cNvSpPr>
            <a:spLocks noGrp="1"/>
          </p:cNvSpPr>
          <p:nvPr>
            <p:ph type="ftr" sz="quarter" idx="3"/>
          </p:nvPr>
        </p:nvSpPr>
        <p:spPr>
          <a:xfrm>
            <a:off x="1763688" y="4790508"/>
            <a:ext cx="6264696" cy="180000"/>
          </a:xfrm>
          <a:prstGeom prst="rect">
            <a:avLst/>
          </a:prstGeom>
        </p:spPr>
        <p:txBody>
          <a:bodyPr vert="horz" lIns="91440" tIns="45720" rIns="91440" bIns="45720" rtlCol="0" anchor="ctr"/>
          <a:lstStyle>
            <a:lvl1pPr algn="l">
              <a:defRPr sz="700">
                <a:solidFill>
                  <a:schemeClr val="tx1"/>
                </a:solidFill>
              </a:defRPr>
            </a:lvl1pPr>
          </a:lstStyle>
          <a:p>
            <a:r>
              <a:rPr lang="sv-SE" smtClean="0"/>
              <a:t>Presentationsnamn                                                     Namn</a:t>
            </a:r>
            <a:endParaRPr lang="sv-SE" dirty="0"/>
          </a:p>
        </p:txBody>
      </p:sp>
      <p:sp>
        <p:nvSpPr>
          <p:cNvPr id="6" name="Platshållare för bildnummer 5"/>
          <p:cNvSpPr>
            <a:spLocks noGrp="1"/>
          </p:cNvSpPr>
          <p:nvPr>
            <p:ph type="sldNum" sz="quarter" idx="4"/>
          </p:nvPr>
        </p:nvSpPr>
        <p:spPr>
          <a:xfrm>
            <a:off x="8100392" y="4790508"/>
            <a:ext cx="707794" cy="180000"/>
          </a:xfrm>
          <a:prstGeom prst="rect">
            <a:avLst/>
          </a:prstGeom>
        </p:spPr>
        <p:txBody>
          <a:bodyPr vert="horz" lIns="91440" tIns="45720" rIns="91440" bIns="45720" rtlCol="0" anchor="ctr"/>
          <a:lstStyle>
            <a:lvl1pPr algn="r">
              <a:defRPr sz="700">
                <a:solidFill>
                  <a:schemeClr val="tx1"/>
                </a:solidFill>
              </a:defRPr>
            </a:lvl1pPr>
          </a:lstStyle>
          <a:p>
            <a:fld id="{0789ADA9-B8AF-40A6-8885-4ED779507B06}" type="slidenum">
              <a:rPr lang="sv-SE" smtClean="0"/>
              <a:pPr/>
              <a:t>‹#›</a:t>
            </a:fld>
            <a:endParaRPr lang="sv-SE"/>
          </a:p>
        </p:txBody>
      </p:sp>
      <p:pic>
        <p:nvPicPr>
          <p:cNvPr id="7" name="Bildobjekt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80389" y="363021"/>
            <a:ext cx="1331979" cy="528829"/>
          </a:xfrm>
          <a:prstGeom prst="rect">
            <a:avLst/>
          </a:prstGeom>
        </p:spPr>
      </p:pic>
      <p:sp>
        <p:nvSpPr>
          <p:cNvPr id="9" name="textruta 8"/>
          <p:cNvSpPr txBox="1"/>
          <p:nvPr/>
        </p:nvSpPr>
        <p:spPr>
          <a:xfrm>
            <a:off x="1747096" y="5236046"/>
            <a:ext cx="5472608" cy="200055"/>
          </a:xfrm>
          <a:prstGeom prst="rect">
            <a:avLst/>
          </a:prstGeom>
          <a:noFill/>
        </p:spPr>
        <p:txBody>
          <a:bodyPr wrap="square" rtlCol="0">
            <a:spAutoFit/>
          </a:bodyPr>
          <a:lstStyle/>
          <a:p>
            <a:r>
              <a:rPr lang="sv-SE" sz="700" b="1" i="0" dirty="0" smtClean="0"/>
              <a:t>För att ändra/uppdatera/ta bort ”Presentationsnamn” och ”Namn” i foten, gå in på ”Infoga - Sidhuvud/sidfot” </a:t>
            </a:r>
            <a:endParaRPr lang="sv-SE" sz="700" b="1" i="0" dirty="0"/>
          </a:p>
        </p:txBody>
      </p:sp>
    </p:spTree>
    <p:extLst>
      <p:ext uri="{BB962C8B-B14F-4D97-AF65-F5344CB8AC3E}">
        <p14:creationId xmlns:p14="http://schemas.microsoft.com/office/powerpoint/2010/main" val="16203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4" r:id="rId5"/>
    <p:sldLayoutId id="2147483655" r:id="rId6"/>
    <p:sldLayoutId id="2147483657" r:id="rId7"/>
  </p:sldLayoutIdLst>
  <p:hf hdr="0"/>
  <p:txStyles>
    <p:titleStyle>
      <a:lvl1pPr algn="l" defTabSz="914400" rtl="0" eaLnBrk="1" latinLnBrk="0" hangingPunct="1">
        <a:lnSpc>
          <a:spcPts val="3200"/>
        </a:lnSpc>
        <a:spcBef>
          <a:spcPct val="0"/>
        </a:spcBef>
        <a:buNone/>
        <a:defRPr sz="3000" kern="1200">
          <a:solidFill>
            <a:srgbClr val="007CC8"/>
          </a:solidFill>
          <a:latin typeface="+mj-lt"/>
          <a:ea typeface="+mj-ea"/>
          <a:cs typeface="+mj-cs"/>
        </a:defRPr>
      </a:lvl1pPr>
    </p:titleStyle>
    <p:bodyStyle>
      <a:lvl1pPr marL="179388" indent="-179388" algn="l" defTabSz="914400" rtl="0" eaLnBrk="1" latinLnBrk="0" hangingPunct="1">
        <a:lnSpc>
          <a:spcPts val="2600"/>
        </a:lnSpc>
        <a:spcBef>
          <a:spcPts val="600"/>
        </a:spcBef>
        <a:buClr>
          <a:srgbClr val="4CB48A"/>
        </a:buClr>
        <a:buFont typeface="Arial" pitchFamily="34" charset="0"/>
        <a:buChar char="•"/>
        <a:tabLst/>
        <a:defRPr sz="2400" kern="1200">
          <a:solidFill>
            <a:schemeClr val="tx1"/>
          </a:solidFill>
          <a:latin typeface="+mn-lt"/>
          <a:ea typeface="+mn-ea"/>
          <a:cs typeface="+mn-cs"/>
        </a:defRPr>
      </a:lvl1pPr>
      <a:lvl2pPr marL="360363" indent="-180000" algn="l" defTabSz="914400" rtl="0" eaLnBrk="1" latinLnBrk="0" hangingPunct="1">
        <a:lnSpc>
          <a:spcPts val="2400"/>
        </a:lnSpc>
        <a:spcBef>
          <a:spcPts val="1500"/>
        </a:spcBef>
        <a:buClr>
          <a:srgbClr val="4CB48A"/>
        </a:buClr>
        <a:buFont typeface="Arial" pitchFamily="34" charset="0"/>
        <a:buChar char="•"/>
        <a:defRPr sz="2000" kern="1200">
          <a:solidFill>
            <a:schemeClr val="tx1"/>
          </a:solidFill>
          <a:latin typeface="+mn-lt"/>
          <a:ea typeface="+mn-ea"/>
          <a:cs typeface="+mn-cs"/>
        </a:defRPr>
      </a:lvl2pPr>
      <a:lvl3pPr marL="539750" indent="-179388" algn="l" defTabSz="914400" rtl="0" eaLnBrk="1" latinLnBrk="0" hangingPunct="1">
        <a:lnSpc>
          <a:spcPts val="1900"/>
        </a:lnSpc>
        <a:spcBef>
          <a:spcPts val="1800"/>
        </a:spcBef>
        <a:buClr>
          <a:srgbClr val="4CB48A"/>
        </a:buClr>
        <a:buFont typeface="Arial" pitchFamily="34" charset="0"/>
        <a:buChar char="•"/>
        <a:defRPr sz="1600" kern="1200">
          <a:solidFill>
            <a:schemeClr val="tx1"/>
          </a:solidFill>
          <a:latin typeface="+mn-lt"/>
          <a:ea typeface="+mn-ea"/>
          <a:cs typeface="+mn-cs"/>
        </a:defRPr>
      </a:lvl3pPr>
      <a:lvl4pPr marL="720725" indent="-180975" algn="l" defTabSz="914400" rtl="0" eaLnBrk="1" latinLnBrk="0" hangingPunct="1">
        <a:lnSpc>
          <a:spcPts val="1400"/>
        </a:lnSpc>
        <a:spcBef>
          <a:spcPts val="1000"/>
        </a:spcBef>
        <a:buClr>
          <a:srgbClr val="4CB48A"/>
        </a:buClr>
        <a:buFont typeface="Arial" pitchFamily="34" charset="0"/>
        <a:buChar char="•"/>
        <a:defRPr sz="1200" kern="1200">
          <a:solidFill>
            <a:schemeClr val="tx1"/>
          </a:solidFill>
          <a:latin typeface="+mn-lt"/>
          <a:ea typeface="+mn-ea"/>
          <a:cs typeface="+mn-cs"/>
        </a:defRPr>
      </a:lvl4pPr>
      <a:lvl5pPr marL="893763" indent="-173038" algn="l" defTabSz="914400" rtl="0" eaLnBrk="1" latinLnBrk="0" hangingPunct="1">
        <a:lnSpc>
          <a:spcPts val="1000"/>
        </a:lnSpc>
        <a:spcBef>
          <a:spcPts val="600"/>
        </a:spcBef>
        <a:buClr>
          <a:srgbClr val="4CB48A"/>
        </a:buClr>
        <a:buFont typeface="Arial" pitchFamily="34" charset="0"/>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ctrTitle"/>
          </p:nvPr>
        </p:nvSpPr>
        <p:spPr>
          <a:xfrm>
            <a:off x="1763688" y="1059582"/>
            <a:ext cx="5616000" cy="1102519"/>
          </a:xfrm>
        </p:spPr>
        <p:txBody>
          <a:bodyPr/>
          <a:lstStyle/>
          <a:p>
            <a:r>
              <a:rPr lang="sv-SE" dirty="0" smtClean="0"/>
              <a:t>Miljöbalkens regler om ersättning vid inrättande av vattenskyddsområde</a:t>
            </a:r>
            <a:endParaRPr lang="sv-SE" dirty="0"/>
          </a:p>
        </p:txBody>
      </p:sp>
      <p:sp>
        <p:nvSpPr>
          <p:cNvPr id="2" name="Underrubrik 1"/>
          <p:cNvSpPr>
            <a:spLocks noGrp="1"/>
          </p:cNvSpPr>
          <p:nvPr>
            <p:ph type="subTitle" idx="1"/>
          </p:nvPr>
        </p:nvSpPr>
        <p:spPr>
          <a:xfrm>
            <a:off x="28600" y="3829050"/>
            <a:ext cx="5616000" cy="1314450"/>
          </a:xfrm>
        </p:spPr>
        <p:txBody>
          <a:bodyPr>
            <a:normAutofit/>
          </a:bodyPr>
          <a:lstStyle/>
          <a:p>
            <a:r>
              <a:rPr lang="sv-SE" sz="1600" dirty="0" smtClean="0"/>
              <a:t> </a:t>
            </a:r>
          </a:p>
          <a:p>
            <a:endParaRPr lang="sv-SE" sz="1600" dirty="0"/>
          </a:p>
        </p:txBody>
      </p:sp>
      <p:sp>
        <p:nvSpPr>
          <p:cNvPr id="3" name="textruta 2"/>
          <p:cNvSpPr txBox="1"/>
          <p:nvPr/>
        </p:nvSpPr>
        <p:spPr>
          <a:xfrm>
            <a:off x="539552" y="4011910"/>
            <a:ext cx="4032448" cy="830997"/>
          </a:xfrm>
          <a:prstGeom prst="rect">
            <a:avLst/>
          </a:prstGeom>
          <a:noFill/>
        </p:spPr>
        <p:txBody>
          <a:bodyPr wrap="square" rtlCol="0">
            <a:spAutoFit/>
          </a:bodyPr>
          <a:lstStyle/>
          <a:p>
            <a:r>
              <a:rPr lang="sv-SE" dirty="0" smtClean="0">
                <a:solidFill>
                  <a:schemeClr val="bg1"/>
                </a:solidFill>
              </a:rPr>
              <a:t>Karin Wall</a:t>
            </a:r>
          </a:p>
          <a:p>
            <a:r>
              <a:rPr lang="sv-SE" dirty="0" smtClean="0">
                <a:solidFill>
                  <a:schemeClr val="bg1"/>
                </a:solidFill>
              </a:rPr>
              <a:t>karin.wall@havochvatten.se</a:t>
            </a:r>
          </a:p>
          <a:p>
            <a:r>
              <a:rPr lang="sv-SE" sz="1200" dirty="0" smtClean="0">
                <a:solidFill>
                  <a:schemeClr val="bg1"/>
                </a:solidFill>
              </a:rPr>
              <a:t>2012-10-18</a:t>
            </a:r>
            <a:endParaRPr lang="sv-SE" sz="1200" dirty="0">
              <a:solidFill>
                <a:schemeClr val="bg1"/>
              </a:solidFill>
            </a:endParaRPr>
          </a:p>
        </p:txBody>
      </p:sp>
    </p:spTree>
    <p:extLst>
      <p:ext uri="{BB962C8B-B14F-4D97-AF65-F5344CB8AC3E}">
        <p14:creationId xmlns:p14="http://schemas.microsoft.com/office/powerpoint/2010/main" val="88178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a:t>
            </a:r>
            <a:r>
              <a:rPr lang="sv-SE" dirty="0" smtClean="0"/>
              <a:t>rsättningskonflikt</a:t>
            </a:r>
            <a:endParaRPr lang="sv-SE" dirty="0"/>
          </a:p>
        </p:txBody>
      </p:sp>
      <p:sp>
        <p:nvSpPr>
          <p:cNvPr id="3" name="Platshållare för innehåll 2"/>
          <p:cNvSpPr>
            <a:spLocks noGrp="1"/>
          </p:cNvSpPr>
          <p:nvPr>
            <p:ph idx="1"/>
          </p:nvPr>
        </p:nvSpPr>
        <p:spPr/>
        <p:txBody>
          <a:bodyPr/>
          <a:lstStyle/>
          <a:p>
            <a:r>
              <a:rPr lang="sv-SE" dirty="0" smtClean="0"/>
              <a:t>Generella föreskrifter, vs. föreskrifter enligt 7 kap 22 § miljöbalken</a:t>
            </a:r>
            <a:endParaRPr lang="sv-SE" dirty="0"/>
          </a:p>
        </p:txBody>
      </p:sp>
      <p:sp>
        <p:nvSpPr>
          <p:cNvPr id="4" name="Platshållare för datum 3"/>
          <p:cNvSpPr>
            <a:spLocks noGrp="1"/>
          </p:cNvSpPr>
          <p:nvPr>
            <p:ph type="dt" sz="half" idx="10"/>
          </p:nvPr>
        </p:nvSpPr>
        <p:spPr/>
        <p:txBody>
          <a:bodyPr/>
          <a:lstStyle/>
          <a:p>
            <a:fld id="{C7CA2945-26CA-464C-AE9E-83647AE90243}" type="datetime1">
              <a:rPr lang="sv-SE" smtClean="0"/>
              <a:t>2012-10-24</a:t>
            </a:fld>
            <a:endParaRPr lang="sv-SE"/>
          </a:p>
        </p:txBody>
      </p:sp>
      <p:sp>
        <p:nvSpPr>
          <p:cNvPr id="6" name="Platshållare för bildnummer 5"/>
          <p:cNvSpPr>
            <a:spLocks noGrp="1"/>
          </p:cNvSpPr>
          <p:nvPr>
            <p:ph type="sldNum" sz="quarter" idx="12"/>
          </p:nvPr>
        </p:nvSpPr>
        <p:spPr/>
        <p:txBody>
          <a:bodyPr/>
          <a:lstStyle/>
          <a:p>
            <a:fld id="{0789ADA9-B8AF-40A6-8885-4ED779507B06}" type="slidenum">
              <a:rPr lang="sv-SE" smtClean="0"/>
              <a:t>10</a:t>
            </a:fld>
            <a:endParaRPr lang="sv-SE"/>
          </a:p>
        </p:txBody>
      </p:sp>
    </p:spTree>
    <p:extLst>
      <p:ext uri="{BB962C8B-B14F-4D97-AF65-F5344CB8AC3E}">
        <p14:creationId xmlns:p14="http://schemas.microsoft.com/office/powerpoint/2010/main" val="2235182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MÖD 2007:51</a:t>
            </a:r>
            <a:endParaRPr lang="sv-SE" dirty="0"/>
          </a:p>
        </p:txBody>
      </p:sp>
      <p:sp>
        <p:nvSpPr>
          <p:cNvPr id="3" name="Platshållare för innehåll 2"/>
          <p:cNvSpPr>
            <a:spLocks noGrp="1"/>
          </p:cNvSpPr>
          <p:nvPr>
            <p:ph idx="1"/>
          </p:nvPr>
        </p:nvSpPr>
        <p:spPr/>
        <p:txBody>
          <a:bodyPr>
            <a:normAutofit/>
          </a:bodyPr>
          <a:lstStyle/>
          <a:p>
            <a:r>
              <a:rPr lang="sv-SE" sz="2000" dirty="0" smtClean="0"/>
              <a:t>Principiell rätt kan finns, dock liten</a:t>
            </a:r>
          </a:p>
          <a:p>
            <a:endParaRPr lang="sv-SE" sz="2000" dirty="0"/>
          </a:p>
          <a:p>
            <a:r>
              <a:rPr lang="sv-SE" sz="2000" dirty="0" smtClean="0"/>
              <a:t>Ersättning bör kräva att man utnyttjat överklagandemöjligheten</a:t>
            </a:r>
            <a:endParaRPr lang="sv-SE" sz="2000" dirty="0"/>
          </a:p>
        </p:txBody>
      </p:sp>
      <p:sp>
        <p:nvSpPr>
          <p:cNvPr id="4" name="Platshållare för datum 3"/>
          <p:cNvSpPr>
            <a:spLocks noGrp="1"/>
          </p:cNvSpPr>
          <p:nvPr>
            <p:ph type="dt" sz="half" idx="10"/>
          </p:nvPr>
        </p:nvSpPr>
        <p:spPr/>
        <p:txBody>
          <a:bodyPr/>
          <a:lstStyle/>
          <a:p>
            <a:fld id="{C7CA2945-26CA-464C-AE9E-83647AE90243}" type="datetime1">
              <a:rPr lang="sv-SE" smtClean="0"/>
              <a:t>2012-10-24</a:t>
            </a:fld>
            <a:endParaRPr lang="sv-SE"/>
          </a:p>
        </p:txBody>
      </p:sp>
      <p:sp>
        <p:nvSpPr>
          <p:cNvPr id="6" name="Platshållare för bildnummer 5"/>
          <p:cNvSpPr>
            <a:spLocks noGrp="1"/>
          </p:cNvSpPr>
          <p:nvPr>
            <p:ph type="sldNum" sz="quarter" idx="12"/>
          </p:nvPr>
        </p:nvSpPr>
        <p:spPr/>
        <p:txBody>
          <a:bodyPr/>
          <a:lstStyle/>
          <a:p>
            <a:fld id="{0789ADA9-B8AF-40A6-8885-4ED779507B06}" type="slidenum">
              <a:rPr lang="sv-SE" smtClean="0"/>
              <a:t>11</a:t>
            </a:fld>
            <a:endParaRPr lang="sv-SE"/>
          </a:p>
        </p:txBody>
      </p:sp>
    </p:spTree>
    <p:extLst>
      <p:ext uri="{BB962C8B-B14F-4D97-AF65-F5344CB8AC3E}">
        <p14:creationId xmlns:p14="http://schemas.microsoft.com/office/powerpoint/2010/main" val="2840479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Aktsamhetsregel i 19 kap 1 § VL, </a:t>
            </a:r>
            <a:r>
              <a:rPr lang="sv-SE" dirty="0" smtClean="0">
                <a:sym typeface="Wingdings" pitchFamily="2" charset="2"/>
              </a:rPr>
              <a:t>2 kap 3 § MB</a:t>
            </a:r>
            <a:endParaRPr lang="sv-SE" dirty="0"/>
          </a:p>
        </p:txBody>
      </p:sp>
      <p:sp>
        <p:nvSpPr>
          <p:cNvPr id="3" name="Platshållare för innehåll 2"/>
          <p:cNvSpPr>
            <a:spLocks noGrp="1"/>
          </p:cNvSpPr>
          <p:nvPr>
            <p:ph idx="1"/>
          </p:nvPr>
        </p:nvSpPr>
        <p:spPr/>
        <p:txBody>
          <a:bodyPr>
            <a:normAutofit/>
          </a:bodyPr>
          <a:lstStyle/>
          <a:p>
            <a:r>
              <a:rPr lang="sv-SE" sz="2000" dirty="0" smtClean="0"/>
              <a:t>MÖD M 4900-00 och MÖD </a:t>
            </a:r>
            <a:r>
              <a:rPr lang="sv-SE" sz="2000" dirty="0"/>
              <a:t>M </a:t>
            </a:r>
            <a:r>
              <a:rPr lang="sv-SE" sz="2000" dirty="0" smtClean="0"/>
              <a:t>4902-00 (MÖD 2002:38)</a:t>
            </a:r>
          </a:p>
          <a:p>
            <a:endParaRPr lang="sv-SE" sz="2000" dirty="0" smtClean="0"/>
          </a:p>
          <a:p>
            <a:r>
              <a:rPr lang="sv-SE" sz="2000" dirty="0" smtClean="0"/>
              <a:t>Det normala skyddsbehovet  för vattentäkten utgångspunkt vid bedömning av vilka begränsningar av verksamhet och försiktighetsmått i övrigt som kan krävas och därför inte berättigar till ersättning.</a:t>
            </a:r>
            <a:endParaRPr lang="sv-SE" sz="2000" dirty="0"/>
          </a:p>
          <a:p>
            <a:endParaRPr lang="sv-SE" dirty="0"/>
          </a:p>
        </p:txBody>
      </p:sp>
      <p:sp>
        <p:nvSpPr>
          <p:cNvPr id="4" name="Platshållare för datum 3"/>
          <p:cNvSpPr>
            <a:spLocks noGrp="1"/>
          </p:cNvSpPr>
          <p:nvPr>
            <p:ph type="dt" sz="half" idx="10"/>
          </p:nvPr>
        </p:nvSpPr>
        <p:spPr/>
        <p:txBody>
          <a:bodyPr/>
          <a:lstStyle/>
          <a:p>
            <a:fld id="{C7CA2945-26CA-464C-AE9E-83647AE90243}" type="datetime1">
              <a:rPr lang="sv-SE" smtClean="0"/>
              <a:t>2012-10-24</a:t>
            </a:fld>
            <a:endParaRPr lang="sv-SE"/>
          </a:p>
        </p:txBody>
      </p:sp>
      <p:sp>
        <p:nvSpPr>
          <p:cNvPr id="6" name="Platshållare för bildnummer 5"/>
          <p:cNvSpPr>
            <a:spLocks noGrp="1"/>
          </p:cNvSpPr>
          <p:nvPr>
            <p:ph type="sldNum" sz="quarter" idx="12"/>
          </p:nvPr>
        </p:nvSpPr>
        <p:spPr/>
        <p:txBody>
          <a:bodyPr/>
          <a:lstStyle/>
          <a:p>
            <a:fld id="{0789ADA9-B8AF-40A6-8885-4ED779507B06}" type="slidenum">
              <a:rPr lang="sv-SE" smtClean="0"/>
              <a:t>12</a:t>
            </a:fld>
            <a:endParaRPr lang="sv-SE"/>
          </a:p>
        </p:txBody>
      </p:sp>
    </p:spTree>
    <p:extLst>
      <p:ext uri="{BB962C8B-B14F-4D97-AF65-F5344CB8AC3E}">
        <p14:creationId xmlns:p14="http://schemas.microsoft.com/office/powerpoint/2010/main" val="1906352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Ersättningsfrågor i MÖD</a:t>
            </a:r>
            <a:endParaRPr lang="sv-SE" dirty="0"/>
          </a:p>
        </p:txBody>
      </p:sp>
      <p:sp>
        <p:nvSpPr>
          <p:cNvPr id="3" name="Platshållare för innehåll 2"/>
          <p:cNvSpPr>
            <a:spLocks noGrp="1"/>
          </p:cNvSpPr>
          <p:nvPr>
            <p:ph idx="1"/>
          </p:nvPr>
        </p:nvSpPr>
        <p:spPr/>
        <p:txBody>
          <a:bodyPr>
            <a:normAutofit fontScale="62500" lnSpcReduction="20000"/>
          </a:bodyPr>
          <a:lstStyle/>
          <a:p>
            <a:r>
              <a:rPr lang="sv-SE" dirty="0" smtClean="0"/>
              <a:t>MÖD 2002:38 (</a:t>
            </a:r>
            <a:r>
              <a:rPr lang="sv-SE" i="1" dirty="0" smtClean="0"/>
              <a:t>Lessebo</a:t>
            </a:r>
            <a:r>
              <a:rPr lang="sv-SE" dirty="0" smtClean="0"/>
              <a:t>) och </a:t>
            </a:r>
            <a:r>
              <a:rPr lang="sv-SE" dirty="0"/>
              <a:t>2002:55 (</a:t>
            </a:r>
            <a:r>
              <a:rPr lang="sv-SE" i="1" dirty="0"/>
              <a:t>Västervik</a:t>
            </a:r>
            <a:r>
              <a:rPr lang="sv-SE" dirty="0" smtClean="0"/>
              <a:t>) – Föreskrifter inte mer långtgående än vad som kan anses följa av allmän aktsamhetsregel.</a:t>
            </a:r>
          </a:p>
          <a:p>
            <a:r>
              <a:rPr lang="sv-SE" dirty="0" smtClean="0"/>
              <a:t>MÖD 2003:75 (Sorsele)- Ej avsevärt försvårande av pågående markanvändning, skyddsföreskrifter motsvarar normal skyddsnivå.</a:t>
            </a:r>
          </a:p>
          <a:p>
            <a:r>
              <a:rPr lang="sv-SE" dirty="0"/>
              <a:t>MÖD </a:t>
            </a:r>
            <a:r>
              <a:rPr lang="sv-SE" dirty="0" smtClean="0"/>
              <a:t>2003:51 (Uppsala) </a:t>
            </a:r>
            <a:r>
              <a:rPr lang="sv-SE" dirty="0"/>
              <a:t>- Skada av stor omfattning på </a:t>
            </a:r>
            <a:r>
              <a:rPr lang="sv-SE" dirty="0" smtClean="0"/>
              <a:t>grustäktsverksamhet.</a:t>
            </a:r>
          </a:p>
          <a:p>
            <a:r>
              <a:rPr lang="sv-SE" dirty="0" smtClean="0"/>
              <a:t>MÖD 2007:51 (Helsingborg)- Liten chans att få ersättning med stöd av RF när starka miljöskäl utgjorde grund för avslag.</a:t>
            </a:r>
          </a:p>
          <a:p>
            <a:endParaRPr lang="sv-SE" dirty="0"/>
          </a:p>
        </p:txBody>
      </p:sp>
      <p:sp>
        <p:nvSpPr>
          <p:cNvPr id="4" name="Platshållare för datum 3"/>
          <p:cNvSpPr>
            <a:spLocks noGrp="1"/>
          </p:cNvSpPr>
          <p:nvPr>
            <p:ph type="dt" sz="half" idx="10"/>
          </p:nvPr>
        </p:nvSpPr>
        <p:spPr/>
        <p:txBody>
          <a:bodyPr/>
          <a:lstStyle/>
          <a:p>
            <a:fld id="{C7CA2945-26CA-464C-AE9E-83647AE90243}" type="datetime1">
              <a:rPr lang="sv-SE" smtClean="0"/>
              <a:t>2012-10-24</a:t>
            </a:fld>
            <a:endParaRPr lang="sv-SE"/>
          </a:p>
        </p:txBody>
      </p:sp>
      <p:sp>
        <p:nvSpPr>
          <p:cNvPr id="6" name="Platshållare för bildnummer 5"/>
          <p:cNvSpPr>
            <a:spLocks noGrp="1"/>
          </p:cNvSpPr>
          <p:nvPr>
            <p:ph type="sldNum" sz="quarter" idx="12"/>
          </p:nvPr>
        </p:nvSpPr>
        <p:spPr/>
        <p:txBody>
          <a:bodyPr/>
          <a:lstStyle/>
          <a:p>
            <a:fld id="{0789ADA9-B8AF-40A6-8885-4ED779507B06}" type="slidenum">
              <a:rPr lang="sv-SE" smtClean="0"/>
              <a:t>13</a:t>
            </a:fld>
            <a:endParaRPr lang="sv-SE"/>
          </a:p>
        </p:txBody>
      </p:sp>
    </p:spTree>
    <p:extLst>
      <p:ext uri="{BB962C8B-B14F-4D97-AF65-F5344CB8AC3E}">
        <p14:creationId xmlns:p14="http://schemas.microsoft.com/office/powerpoint/2010/main" val="2258626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Ny utredning på gång</a:t>
            </a:r>
            <a:br>
              <a:rPr lang="sv-SE" dirty="0" smtClean="0"/>
            </a:br>
            <a:r>
              <a:rPr lang="sv-SE" sz="2000" dirty="0" smtClean="0"/>
              <a:t>Dir. 2012:59, Ersättning vid vissa särskilda fall av rådighetsinskränkningar</a:t>
            </a:r>
            <a:endParaRPr lang="sv-SE" sz="2000" dirty="0"/>
          </a:p>
        </p:txBody>
      </p:sp>
      <p:sp>
        <p:nvSpPr>
          <p:cNvPr id="3" name="Platshållare för innehåll 2"/>
          <p:cNvSpPr>
            <a:spLocks noGrp="1"/>
          </p:cNvSpPr>
          <p:nvPr>
            <p:ph idx="1"/>
          </p:nvPr>
        </p:nvSpPr>
        <p:spPr/>
        <p:txBody>
          <a:bodyPr>
            <a:normAutofit fontScale="70000" lnSpcReduction="20000"/>
          </a:bodyPr>
          <a:lstStyle/>
          <a:p>
            <a:r>
              <a:rPr lang="sv-SE" dirty="0" smtClean="0"/>
              <a:t>Finns anledning att ringa in de fall där  ersättning bör ges trots att ett ingripande skett  av hälsoskydds-, miljöskydds- eller säkerhetsskäl</a:t>
            </a:r>
          </a:p>
          <a:p>
            <a:r>
              <a:rPr lang="sv-SE" dirty="0" smtClean="0"/>
              <a:t>Principer som gäller idag ska gälla även i fortsättningen</a:t>
            </a:r>
          </a:p>
          <a:p>
            <a:r>
              <a:rPr lang="sv-SE" dirty="0" smtClean="0"/>
              <a:t>Den enskilde ska vara utan skuld till ingripande </a:t>
            </a:r>
          </a:p>
          <a:p>
            <a:r>
              <a:rPr lang="sv-SE" dirty="0" smtClean="0"/>
              <a:t>Vid en avvägning mellan allmänna och enskilda intressen ska det framstå som orimligt att den enskilde själv ska bära den ekonomiska bördan</a:t>
            </a:r>
          </a:p>
          <a:p>
            <a:endParaRPr lang="sv-SE" dirty="0"/>
          </a:p>
        </p:txBody>
      </p:sp>
      <p:sp>
        <p:nvSpPr>
          <p:cNvPr id="4" name="Platshållare för datum 3"/>
          <p:cNvSpPr>
            <a:spLocks noGrp="1"/>
          </p:cNvSpPr>
          <p:nvPr>
            <p:ph type="dt" sz="half" idx="10"/>
          </p:nvPr>
        </p:nvSpPr>
        <p:spPr/>
        <p:txBody>
          <a:bodyPr/>
          <a:lstStyle/>
          <a:p>
            <a:fld id="{C7CA2945-26CA-464C-AE9E-83647AE90243}" type="datetime1">
              <a:rPr lang="sv-SE" smtClean="0"/>
              <a:t>2012-10-24</a:t>
            </a:fld>
            <a:endParaRPr lang="sv-SE"/>
          </a:p>
        </p:txBody>
      </p:sp>
      <p:sp>
        <p:nvSpPr>
          <p:cNvPr id="6" name="Platshållare för bildnummer 5"/>
          <p:cNvSpPr>
            <a:spLocks noGrp="1"/>
          </p:cNvSpPr>
          <p:nvPr>
            <p:ph type="sldNum" sz="quarter" idx="12"/>
          </p:nvPr>
        </p:nvSpPr>
        <p:spPr/>
        <p:txBody>
          <a:bodyPr/>
          <a:lstStyle/>
          <a:p>
            <a:fld id="{0789ADA9-B8AF-40A6-8885-4ED779507B06}" type="slidenum">
              <a:rPr lang="sv-SE" smtClean="0"/>
              <a:t>14</a:t>
            </a:fld>
            <a:endParaRPr lang="sv-SE"/>
          </a:p>
        </p:txBody>
      </p:sp>
    </p:spTree>
    <p:extLst>
      <p:ext uri="{BB962C8B-B14F-4D97-AF65-F5344CB8AC3E}">
        <p14:creationId xmlns:p14="http://schemas.microsoft.com/office/powerpoint/2010/main" val="533404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91680" y="339502"/>
            <a:ext cx="5421381" cy="871104"/>
          </a:xfrm>
        </p:spPr>
        <p:txBody>
          <a:bodyPr/>
          <a:lstStyle/>
          <a:p>
            <a:r>
              <a:rPr lang="sv-SE" dirty="0" smtClean="0"/>
              <a:t>Grundlagsskydd</a:t>
            </a:r>
            <a:endParaRPr lang="sv-SE" dirty="0"/>
          </a:p>
        </p:txBody>
      </p:sp>
      <p:sp>
        <p:nvSpPr>
          <p:cNvPr id="3" name="Platshållare för innehåll 2"/>
          <p:cNvSpPr>
            <a:spLocks noGrp="1"/>
          </p:cNvSpPr>
          <p:nvPr>
            <p:ph idx="1"/>
          </p:nvPr>
        </p:nvSpPr>
        <p:spPr>
          <a:xfrm>
            <a:off x="1691680" y="1275606"/>
            <a:ext cx="7128792" cy="3312089"/>
          </a:xfrm>
        </p:spPr>
        <p:txBody>
          <a:bodyPr>
            <a:normAutofit fontScale="25000" lnSpcReduction="20000"/>
          </a:bodyPr>
          <a:lstStyle/>
          <a:p>
            <a:r>
              <a:rPr lang="sv-SE" sz="7200" dirty="0"/>
              <a:t>Vars och ens egendom är </a:t>
            </a:r>
            <a:r>
              <a:rPr lang="sv-SE" sz="7200" dirty="0" smtClean="0"/>
              <a:t>tryggad,</a:t>
            </a:r>
          </a:p>
          <a:p>
            <a:r>
              <a:rPr lang="sv-SE" sz="7200" dirty="0" smtClean="0"/>
              <a:t>Ersättning </a:t>
            </a:r>
            <a:r>
              <a:rPr lang="sv-SE" sz="7200" dirty="0"/>
              <a:t>ska också vara tillförsäkrad den för vilken det allmänna inskränker användningen av mark eller byggnad på sådant sätt att pågående markanvändning inom berörd del av fastigheten avsevärt försvåras eller att skada uppkommer som är betydande i förhållande till värdet på denna del av fastigheten. </a:t>
            </a:r>
            <a:endParaRPr lang="sv-SE" sz="7200" dirty="0" smtClean="0"/>
          </a:p>
          <a:p>
            <a:r>
              <a:rPr lang="sv-SE" sz="7200" dirty="0"/>
              <a:t> Vid inskränkningar i användningen av mark eller byggnad som sker av hälsoskydds-, miljöskydds- eller säkerhetsskäl gäller dock vad som följer av lag i fråga om rätt till ersättning</a:t>
            </a:r>
            <a:r>
              <a:rPr lang="sv-SE" sz="7200" dirty="0" smtClean="0"/>
              <a:t>. (2 kap 15 § RF)</a:t>
            </a:r>
            <a:r>
              <a:rPr lang="sv-SE" dirty="0"/>
              <a:t/>
            </a:r>
            <a:br>
              <a:rPr lang="sv-SE" dirty="0"/>
            </a:br>
            <a:endParaRPr lang="sv-SE" dirty="0"/>
          </a:p>
        </p:txBody>
      </p:sp>
      <p:sp>
        <p:nvSpPr>
          <p:cNvPr id="4" name="Platshållare för datum 3"/>
          <p:cNvSpPr>
            <a:spLocks noGrp="1"/>
          </p:cNvSpPr>
          <p:nvPr>
            <p:ph type="dt" sz="half" idx="10"/>
          </p:nvPr>
        </p:nvSpPr>
        <p:spPr/>
        <p:txBody>
          <a:bodyPr/>
          <a:lstStyle/>
          <a:p>
            <a:fld id="{C7CA2945-26CA-464C-AE9E-83647AE90243}" type="datetime1">
              <a:rPr lang="sv-SE" smtClean="0"/>
              <a:t>2012-10-24</a:t>
            </a:fld>
            <a:endParaRPr lang="sv-SE"/>
          </a:p>
        </p:txBody>
      </p:sp>
      <p:sp>
        <p:nvSpPr>
          <p:cNvPr id="6" name="Platshållare för bildnummer 5"/>
          <p:cNvSpPr>
            <a:spLocks noGrp="1"/>
          </p:cNvSpPr>
          <p:nvPr>
            <p:ph type="sldNum" sz="quarter" idx="12"/>
          </p:nvPr>
        </p:nvSpPr>
        <p:spPr/>
        <p:txBody>
          <a:bodyPr/>
          <a:lstStyle/>
          <a:p>
            <a:fld id="{0789ADA9-B8AF-40A6-8885-4ED779507B06}" type="slidenum">
              <a:rPr lang="sv-SE" smtClean="0"/>
              <a:t>2</a:t>
            </a:fld>
            <a:endParaRPr lang="sv-SE"/>
          </a:p>
        </p:txBody>
      </p:sp>
    </p:spTree>
    <p:extLst>
      <p:ext uri="{BB962C8B-B14F-4D97-AF65-F5344CB8AC3E}">
        <p14:creationId xmlns:p14="http://schemas.microsoft.com/office/powerpoint/2010/main" val="1989035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När kan ersättning utgå?</a:t>
            </a:r>
            <a:endParaRPr lang="sv-SE" dirty="0"/>
          </a:p>
        </p:txBody>
      </p:sp>
      <p:sp>
        <p:nvSpPr>
          <p:cNvPr id="3" name="Platshållare för innehåll 2"/>
          <p:cNvSpPr>
            <a:spLocks noGrp="1"/>
          </p:cNvSpPr>
          <p:nvPr>
            <p:ph idx="1"/>
          </p:nvPr>
        </p:nvSpPr>
        <p:spPr>
          <a:xfrm>
            <a:off x="1763712" y="1779662"/>
            <a:ext cx="7056760" cy="2808033"/>
          </a:xfrm>
        </p:spPr>
        <p:txBody>
          <a:bodyPr>
            <a:normAutofit fontScale="55000" lnSpcReduction="20000"/>
          </a:bodyPr>
          <a:lstStyle/>
          <a:p>
            <a:pPr marL="0" indent="0">
              <a:buNone/>
            </a:pPr>
            <a:r>
              <a:rPr lang="sv-SE" dirty="0" smtClean="0"/>
              <a:t>Vid beslut om föreskrifter enligt 7 kap 22 § miljöbalken om åtgärder och inskränkningar</a:t>
            </a:r>
          </a:p>
          <a:p>
            <a:r>
              <a:rPr lang="sv-SE" dirty="0" smtClean="0"/>
              <a:t>som innebär att mark tas i anspråk</a:t>
            </a:r>
          </a:p>
          <a:p>
            <a:r>
              <a:rPr lang="sv-SE" dirty="0" smtClean="0"/>
              <a:t>eller att pågående markanvändning inom berörd del av fastighet avsevärt försvåras. </a:t>
            </a:r>
          </a:p>
          <a:p>
            <a:pPr marL="180363" lvl="1" indent="0">
              <a:buNone/>
            </a:pPr>
            <a:r>
              <a:rPr lang="sv-SE" i="1" dirty="0" smtClean="0"/>
              <a:t>				31 kap 4 § miljöbalken</a:t>
            </a:r>
          </a:p>
          <a:p>
            <a:endParaRPr lang="sv-SE" i="1" dirty="0"/>
          </a:p>
          <a:p>
            <a:pPr marL="0" indent="0">
              <a:buNone/>
            </a:pPr>
            <a:r>
              <a:rPr lang="sv-SE" i="1" dirty="0" smtClean="0"/>
              <a:t>Men </a:t>
            </a:r>
            <a:r>
              <a:rPr lang="sv-SE" i="1" u="sng" dirty="0" smtClean="0"/>
              <a:t>inte</a:t>
            </a:r>
            <a:r>
              <a:rPr lang="sv-SE" i="1" dirty="0" smtClean="0"/>
              <a:t> för förväntningar om ändrad markanvändning.</a:t>
            </a:r>
          </a:p>
          <a:p>
            <a:pPr marL="0" indent="0">
              <a:buNone/>
            </a:pPr>
            <a:endParaRPr lang="sv-SE" i="1" dirty="0"/>
          </a:p>
          <a:p>
            <a:pPr marL="3657600" lvl="8" indent="0">
              <a:buNone/>
            </a:pPr>
            <a:endParaRPr lang="sv-SE" i="1" dirty="0"/>
          </a:p>
          <a:p>
            <a:pPr marL="3657600" lvl="8" indent="0">
              <a:buNone/>
            </a:pPr>
            <a:endParaRPr lang="sv-SE" i="1" dirty="0" smtClean="0"/>
          </a:p>
        </p:txBody>
      </p:sp>
      <p:sp>
        <p:nvSpPr>
          <p:cNvPr id="4" name="Platshållare för datum 3"/>
          <p:cNvSpPr>
            <a:spLocks noGrp="1"/>
          </p:cNvSpPr>
          <p:nvPr>
            <p:ph type="dt" sz="half" idx="10"/>
          </p:nvPr>
        </p:nvSpPr>
        <p:spPr/>
        <p:txBody>
          <a:bodyPr/>
          <a:lstStyle/>
          <a:p>
            <a:fld id="{579E8652-2C74-4511-B3AE-D9BE1F80CE9D}" type="datetime1">
              <a:rPr lang="sv-SE" smtClean="0"/>
              <a:t>2012-10-24</a:t>
            </a:fld>
            <a:endParaRPr lang="sv-SE"/>
          </a:p>
        </p:txBody>
      </p:sp>
      <p:sp>
        <p:nvSpPr>
          <p:cNvPr id="6" name="Platshållare för bildnummer 5"/>
          <p:cNvSpPr>
            <a:spLocks noGrp="1"/>
          </p:cNvSpPr>
          <p:nvPr>
            <p:ph type="sldNum" sz="quarter" idx="12"/>
          </p:nvPr>
        </p:nvSpPr>
        <p:spPr/>
        <p:txBody>
          <a:bodyPr/>
          <a:lstStyle/>
          <a:p>
            <a:fld id="{0789ADA9-B8AF-40A6-8885-4ED779507B06}" type="slidenum">
              <a:rPr lang="sv-SE" smtClean="0"/>
              <a:t>3</a:t>
            </a:fld>
            <a:endParaRPr lang="sv-SE"/>
          </a:p>
        </p:txBody>
      </p:sp>
    </p:spTree>
    <p:extLst>
      <p:ext uri="{BB962C8B-B14F-4D97-AF65-F5344CB8AC3E}">
        <p14:creationId xmlns:p14="http://schemas.microsoft.com/office/powerpoint/2010/main" val="1848641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 Inlösen</a:t>
            </a:r>
            <a:endParaRPr lang="sv-SE" dirty="0"/>
          </a:p>
        </p:txBody>
      </p:sp>
      <p:sp>
        <p:nvSpPr>
          <p:cNvPr id="3" name="Platshållare för innehåll 2"/>
          <p:cNvSpPr>
            <a:spLocks noGrp="1"/>
          </p:cNvSpPr>
          <p:nvPr>
            <p:ph idx="1"/>
          </p:nvPr>
        </p:nvSpPr>
        <p:spPr/>
        <p:txBody>
          <a:bodyPr>
            <a:normAutofit/>
          </a:bodyPr>
          <a:lstStyle/>
          <a:p>
            <a:r>
              <a:rPr lang="sv-SE" sz="2000" dirty="0" smtClean="0"/>
              <a:t>31 kap 8 § MB, synnerliga olägenheter vid pågående användning av fastigheten</a:t>
            </a:r>
          </a:p>
          <a:p>
            <a:endParaRPr lang="sv-SE" sz="2000" dirty="0"/>
          </a:p>
          <a:p>
            <a:r>
              <a:rPr lang="sv-SE" sz="2000" dirty="0" smtClean="0"/>
              <a:t>Lösen enligt expropriationslagen</a:t>
            </a:r>
            <a:endParaRPr lang="sv-SE" sz="2000" dirty="0"/>
          </a:p>
        </p:txBody>
      </p:sp>
      <p:sp>
        <p:nvSpPr>
          <p:cNvPr id="4" name="Platshållare för datum 3"/>
          <p:cNvSpPr>
            <a:spLocks noGrp="1"/>
          </p:cNvSpPr>
          <p:nvPr>
            <p:ph type="dt" sz="half" idx="10"/>
          </p:nvPr>
        </p:nvSpPr>
        <p:spPr/>
        <p:txBody>
          <a:bodyPr/>
          <a:lstStyle/>
          <a:p>
            <a:fld id="{C7CA2945-26CA-464C-AE9E-83647AE90243}" type="datetime1">
              <a:rPr lang="sv-SE" smtClean="0"/>
              <a:t>2012-10-24</a:t>
            </a:fld>
            <a:endParaRPr lang="sv-SE"/>
          </a:p>
        </p:txBody>
      </p:sp>
      <p:sp>
        <p:nvSpPr>
          <p:cNvPr id="6" name="Platshållare för bildnummer 5"/>
          <p:cNvSpPr>
            <a:spLocks noGrp="1"/>
          </p:cNvSpPr>
          <p:nvPr>
            <p:ph type="sldNum" sz="quarter" idx="12"/>
          </p:nvPr>
        </p:nvSpPr>
        <p:spPr/>
        <p:txBody>
          <a:bodyPr/>
          <a:lstStyle/>
          <a:p>
            <a:fld id="{0789ADA9-B8AF-40A6-8885-4ED779507B06}" type="slidenum">
              <a:rPr lang="sv-SE" smtClean="0"/>
              <a:t>4</a:t>
            </a:fld>
            <a:endParaRPr lang="sv-SE"/>
          </a:p>
        </p:txBody>
      </p:sp>
    </p:spTree>
    <p:extLst>
      <p:ext uri="{BB962C8B-B14F-4D97-AF65-F5344CB8AC3E}">
        <p14:creationId xmlns:p14="http://schemas.microsoft.com/office/powerpoint/2010/main" val="328097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Vem betalar ersättning?</a:t>
            </a:r>
            <a:endParaRPr lang="sv-SE" dirty="0"/>
          </a:p>
        </p:txBody>
      </p:sp>
      <p:sp>
        <p:nvSpPr>
          <p:cNvPr id="3" name="Platshållare för innehåll 2"/>
          <p:cNvSpPr>
            <a:spLocks noGrp="1"/>
          </p:cNvSpPr>
          <p:nvPr>
            <p:ph idx="1"/>
          </p:nvPr>
        </p:nvSpPr>
        <p:spPr/>
        <p:txBody>
          <a:bodyPr/>
          <a:lstStyle/>
          <a:p>
            <a:r>
              <a:rPr lang="sv-SE" sz="2000" dirty="0" smtClean="0"/>
              <a:t>Staten </a:t>
            </a:r>
          </a:p>
          <a:p>
            <a:r>
              <a:rPr lang="sv-SE" sz="2000" dirty="0" smtClean="0"/>
              <a:t>Kommunen, eller </a:t>
            </a:r>
          </a:p>
          <a:p>
            <a:r>
              <a:rPr lang="sv-SE" sz="2000" dirty="0" smtClean="0"/>
              <a:t>Den i vars intresse VSO fastställts</a:t>
            </a:r>
          </a:p>
          <a:p>
            <a:pPr marL="0" indent="0">
              <a:buNone/>
            </a:pPr>
            <a:r>
              <a:rPr lang="sv-SE" sz="1600" dirty="0"/>
              <a:t> </a:t>
            </a:r>
            <a:r>
              <a:rPr lang="sv-SE" sz="1600" dirty="0" smtClean="0"/>
              <a:t>  (31 kap 7§ MB)</a:t>
            </a:r>
            <a:endParaRPr lang="sv-SE" sz="1600" dirty="0"/>
          </a:p>
        </p:txBody>
      </p:sp>
      <p:sp>
        <p:nvSpPr>
          <p:cNvPr id="4" name="Platshållare för datum 3"/>
          <p:cNvSpPr>
            <a:spLocks noGrp="1"/>
          </p:cNvSpPr>
          <p:nvPr>
            <p:ph type="dt" sz="half" idx="10"/>
          </p:nvPr>
        </p:nvSpPr>
        <p:spPr/>
        <p:txBody>
          <a:bodyPr/>
          <a:lstStyle/>
          <a:p>
            <a:fld id="{C7CA2945-26CA-464C-AE9E-83647AE90243}" type="datetime1">
              <a:rPr lang="sv-SE" smtClean="0"/>
              <a:t>2012-10-24</a:t>
            </a:fld>
            <a:endParaRPr lang="sv-SE"/>
          </a:p>
        </p:txBody>
      </p:sp>
      <p:sp>
        <p:nvSpPr>
          <p:cNvPr id="6" name="Platshållare för bildnummer 5"/>
          <p:cNvSpPr>
            <a:spLocks noGrp="1"/>
          </p:cNvSpPr>
          <p:nvPr>
            <p:ph type="sldNum" sz="quarter" idx="12"/>
          </p:nvPr>
        </p:nvSpPr>
        <p:spPr/>
        <p:txBody>
          <a:bodyPr/>
          <a:lstStyle/>
          <a:p>
            <a:fld id="{0789ADA9-B8AF-40A6-8885-4ED779507B06}" type="slidenum">
              <a:rPr lang="sv-SE" smtClean="0"/>
              <a:t>5</a:t>
            </a:fld>
            <a:endParaRPr lang="sv-SE"/>
          </a:p>
        </p:txBody>
      </p:sp>
    </p:spTree>
    <p:extLst>
      <p:ext uri="{BB962C8B-B14F-4D97-AF65-F5344CB8AC3E}">
        <p14:creationId xmlns:p14="http://schemas.microsoft.com/office/powerpoint/2010/main" val="2551959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Ersättning, när?</a:t>
            </a:r>
            <a:endParaRPr lang="sv-SE" dirty="0"/>
          </a:p>
        </p:txBody>
      </p:sp>
      <p:sp>
        <p:nvSpPr>
          <p:cNvPr id="3" name="Platshållare för innehåll 2"/>
          <p:cNvSpPr>
            <a:spLocks noGrp="1"/>
          </p:cNvSpPr>
          <p:nvPr>
            <p:ph idx="1"/>
          </p:nvPr>
        </p:nvSpPr>
        <p:spPr>
          <a:xfrm>
            <a:off x="1763688" y="1635646"/>
            <a:ext cx="7056760" cy="2670945"/>
          </a:xfrm>
        </p:spPr>
        <p:txBody>
          <a:bodyPr>
            <a:normAutofit/>
          </a:bodyPr>
          <a:lstStyle/>
          <a:p>
            <a:r>
              <a:rPr lang="sv-SE" sz="2000" dirty="0" smtClean="0"/>
              <a:t>När vattenskyddsområde med föreskrifter fastställts (vid förbud)</a:t>
            </a:r>
          </a:p>
          <a:p>
            <a:pPr marL="0" indent="0">
              <a:buNone/>
            </a:pPr>
            <a:endParaRPr lang="sv-SE" sz="2000" dirty="0" smtClean="0"/>
          </a:p>
          <a:p>
            <a:r>
              <a:rPr lang="sv-SE" sz="2000" dirty="0" smtClean="0"/>
              <a:t>Om föreskrift om att tillstånd krävs för viss verksamhet – rätt till ersättning först om tillstånd sökts och nekats eller särskilda villkor ställts (31 kap 5 § MB)</a:t>
            </a:r>
          </a:p>
          <a:p>
            <a:endParaRPr lang="sv-SE" sz="5600" dirty="0"/>
          </a:p>
          <a:p>
            <a:endParaRPr lang="sv-SE" dirty="0" smtClean="0"/>
          </a:p>
          <a:p>
            <a:endParaRPr lang="sv-SE" dirty="0"/>
          </a:p>
          <a:p>
            <a:endParaRPr lang="sv-SE" dirty="0" smtClean="0"/>
          </a:p>
        </p:txBody>
      </p:sp>
      <p:sp>
        <p:nvSpPr>
          <p:cNvPr id="4" name="Platshållare för datum 3"/>
          <p:cNvSpPr>
            <a:spLocks noGrp="1"/>
          </p:cNvSpPr>
          <p:nvPr>
            <p:ph type="dt" sz="half" idx="10"/>
          </p:nvPr>
        </p:nvSpPr>
        <p:spPr/>
        <p:txBody>
          <a:bodyPr/>
          <a:lstStyle/>
          <a:p>
            <a:fld id="{C7CA2945-26CA-464C-AE9E-83647AE90243}" type="datetime1">
              <a:rPr lang="sv-SE" smtClean="0"/>
              <a:t>2012-10-24</a:t>
            </a:fld>
            <a:endParaRPr lang="sv-SE"/>
          </a:p>
        </p:txBody>
      </p:sp>
      <p:sp>
        <p:nvSpPr>
          <p:cNvPr id="6" name="Platshållare för bildnummer 5"/>
          <p:cNvSpPr>
            <a:spLocks noGrp="1"/>
          </p:cNvSpPr>
          <p:nvPr>
            <p:ph type="sldNum" sz="quarter" idx="12"/>
          </p:nvPr>
        </p:nvSpPr>
        <p:spPr/>
        <p:txBody>
          <a:bodyPr/>
          <a:lstStyle/>
          <a:p>
            <a:fld id="{0789ADA9-B8AF-40A6-8885-4ED779507B06}" type="slidenum">
              <a:rPr lang="sv-SE" smtClean="0"/>
              <a:t>6</a:t>
            </a:fld>
            <a:endParaRPr lang="sv-SE"/>
          </a:p>
        </p:txBody>
      </p:sp>
    </p:spTree>
    <p:extLst>
      <p:ext uri="{BB962C8B-B14F-4D97-AF65-F5344CB8AC3E}">
        <p14:creationId xmlns:p14="http://schemas.microsoft.com/office/powerpoint/2010/main" val="2877169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a:t>
            </a:r>
            <a:endParaRPr lang="sv-SE" dirty="0"/>
          </a:p>
        </p:txBody>
      </p:sp>
      <p:sp>
        <p:nvSpPr>
          <p:cNvPr id="3" name="Platshållare för innehåll 2"/>
          <p:cNvSpPr>
            <a:spLocks noGrp="1"/>
          </p:cNvSpPr>
          <p:nvPr>
            <p:ph idx="1"/>
          </p:nvPr>
        </p:nvSpPr>
        <p:spPr/>
        <p:txBody>
          <a:bodyPr>
            <a:normAutofit/>
          </a:bodyPr>
          <a:lstStyle/>
          <a:p>
            <a:r>
              <a:rPr lang="sv-SE" sz="2000" dirty="0" smtClean="0"/>
              <a:t>Föreläggande att inkomma med ersättningsanspråk inom viss </a:t>
            </a:r>
            <a:r>
              <a:rPr lang="sv-SE" sz="2000" dirty="0"/>
              <a:t>tid </a:t>
            </a:r>
            <a:r>
              <a:rPr lang="sv-SE" sz="2000" dirty="0" smtClean="0"/>
              <a:t>(31 </a:t>
            </a:r>
            <a:r>
              <a:rPr lang="sv-SE" sz="2000" dirty="0"/>
              <a:t>kap 12 </a:t>
            </a:r>
            <a:r>
              <a:rPr lang="sv-SE" sz="2000" dirty="0" smtClean="0"/>
              <a:t>§ MB) </a:t>
            </a:r>
            <a:endParaRPr lang="sv-SE" sz="2000" dirty="0"/>
          </a:p>
        </p:txBody>
      </p:sp>
      <p:sp>
        <p:nvSpPr>
          <p:cNvPr id="4" name="Platshållare för datum 3"/>
          <p:cNvSpPr>
            <a:spLocks noGrp="1"/>
          </p:cNvSpPr>
          <p:nvPr>
            <p:ph type="dt" sz="half" idx="10"/>
          </p:nvPr>
        </p:nvSpPr>
        <p:spPr/>
        <p:txBody>
          <a:bodyPr/>
          <a:lstStyle/>
          <a:p>
            <a:fld id="{C7CA2945-26CA-464C-AE9E-83647AE90243}" type="datetime1">
              <a:rPr lang="sv-SE" smtClean="0"/>
              <a:t>2012-10-24</a:t>
            </a:fld>
            <a:endParaRPr lang="sv-SE"/>
          </a:p>
        </p:txBody>
      </p:sp>
      <p:sp>
        <p:nvSpPr>
          <p:cNvPr id="6" name="Platshållare för bildnummer 5"/>
          <p:cNvSpPr>
            <a:spLocks noGrp="1"/>
          </p:cNvSpPr>
          <p:nvPr>
            <p:ph type="sldNum" sz="quarter" idx="12"/>
          </p:nvPr>
        </p:nvSpPr>
        <p:spPr/>
        <p:txBody>
          <a:bodyPr/>
          <a:lstStyle/>
          <a:p>
            <a:fld id="{0789ADA9-B8AF-40A6-8885-4ED779507B06}" type="slidenum">
              <a:rPr lang="sv-SE" smtClean="0"/>
              <a:t>7</a:t>
            </a:fld>
            <a:endParaRPr lang="sv-SE"/>
          </a:p>
        </p:txBody>
      </p:sp>
    </p:spTree>
    <p:extLst>
      <p:ext uri="{BB962C8B-B14F-4D97-AF65-F5344CB8AC3E}">
        <p14:creationId xmlns:p14="http://schemas.microsoft.com/office/powerpoint/2010/main" val="3903931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63688" y="915566"/>
            <a:ext cx="5421381" cy="871104"/>
          </a:xfrm>
        </p:spPr>
        <p:txBody>
          <a:bodyPr/>
          <a:lstStyle/>
          <a:p>
            <a:r>
              <a:rPr lang="sv-SE" dirty="0" smtClean="0"/>
              <a:t>Talan om ersättning</a:t>
            </a:r>
            <a:br>
              <a:rPr lang="sv-SE" dirty="0" smtClean="0"/>
            </a:br>
            <a:endParaRPr lang="sv-SE" dirty="0"/>
          </a:p>
        </p:txBody>
      </p:sp>
      <p:sp>
        <p:nvSpPr>
          <p:cNvPr id="3" name="Platshållare för innehåll 2"/>
          <p:cNvSpPr>
            <a:spLocks noGrp="1"/>
          </p:cNvSpPr>
          <p:nvPr>
            <p:ph idx="1"/>
          </p:nvPr>
        </p:nvSpPr>
        <p:spPr/>
        <p:txBody>
          <a:bodyPr>
            <a:normAutofit/>
          </a:bodyPr>
          <a:lstStyle/>
          <a:p>
            <a:r>
              <a:rPr lang="sv-SE" sz="2000" dirty="0" smtClean="0"/>
              <a:t>Talan ska väckas inom ett år från beslutet annars preskription (31 kap 13 § MB)</a:t>
            </a:r>
            <a:endParaRPr lang="sv-SE" sz="2000" dirty="0"/>
          </a:p>
          <a:p>
            <a:endParaRPr lang="sv-SE" sz="2000" dirty="0" smtClean="0"/>
          </a:p>
          <a:p>
            <a:r>
              <a:rPr lang="sv-SE" sz="2000" dirty="0" smtClean="0"/>
              <a:t>Om skälig anledning till prövning kan motparten  få ersätta fastighetsägaren för rättegångskostnaderna i MMD även om dennes talan ogillas (25 kap 6 § MB)</a:t>
            </a:r>
            <a:endParaRPr lang="sv-SE" sz="2000" dirty="0"/>
          </a:p>
        </p:txBody>
      </p:sp>
      <p:sp>
        <p:nvSpPr>
          <p:cNvPr id="4" name="Platshållare för datum 3"/>
          <p:cNvSpPr>
            <a:spLocks noGrp="1"/>
          </p:cNvSpPr>
          <p:nvPr>
            <p:ph type="dt" sz="half" idx="10"/>
          </p:nvPr>
        </p:nvSpPr>
        <p:spPr/>
        <p:txBody>
          <a:bodyPr/>
          <a:lstStyle/>
          <a:p>
            <a:fld id="{C7CA2945-26CA-464C-AE9E-83647AE90243}" type="datetime1">
              <a:rPr lang="sv-SE" smtClean="0"/>
              <a:t>2012-10-24</a:t>
            </a:fld>
            <a:endParaRPr lang="sv-SE"/>
          </a:p>
        </p:txBody>
      </p:sp>
      <p:sp>
        <p:nvSpPr>
          <p:cNvPr id="6" name="Platshållare för bildnummer 5"/>
          <p:cNvSpPr>
            <a:spLocks noGrp="1"/>
          </p:cNvSpPr>
          <p:nvPr>
            <p:ph type="sldNum" sz="quarter" idx="12"/>
          </p:nvPr>
        </p:nvSpPr>
        <p:spPr/>
        <p:txBody>
          <a:bodyPr/>
          <a:lstStyle/>
          <a:p>
            <a:fld id="{0789ADA9-B8AF-40A6-8885-4ED779507B06}" type="slidenum">
              <a:rPr lang="sv-SE" smtClean="0"/>
              <a:t>8</a:t>
            </a:fld>
            <a:endParaRPr lang="sv-SE"/>
          </a:p>
        </p:txBody>
      </p:sp>
    </p:spTree>
    <p:extLst>
      <p:ext uri="{BB962C8B-B14F-4D97-AF65-F5344CB8AC3E}">
        <p14:creationId xmlns:p14="http://schemas.microsoft.com/office/powerpoint/2010/main" val="2303603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Vilken ersättning ska utges?</a:t>
            </a:r>
            <a:endParaRPr lang="sv-SE" dirty="0"/>
          </a:p>
        </p:txBody>
      </p:sp>
      <p:sp>
        <p:nvSpPr>
          <p:cNvPr id="3" name="Platshållare för innehåll 2"/>
          <p:cNvSpPr>
            <a:spLocks noGrp="1"/>
          </p:cNvSpPr>
          <p:nvPr>
            <p:ph idx="1"/>
          </p:nvPr>
        </p:nvSpPr>
        <p:spPr/>
        <p:txBody>
          <a:bodyPr/>
          <a:lstStyle/>
          <a:p>
            <a:r>
              <a:rPr lang="sv-SE" sz="2000" dirty="0" smtClean="0"/>
              <a:t>Bestämmelser i expropriationslagen (1972:719) ska tillämpas vid ersättning och inlösen enligt 31 kap miljöbalken</a:t>
            </a:r>
          </a:p>
          <a:p>
            <a:endParaRPr lang="sv-SE" sz="2000" dirty="0"/>
          </a:p>
          <a:p>
            <a:r>
              <a:rPr lang="sv-SE" sz="2000" dirty="0" smtClean="0"/>
              <a:t>…om inte miljöbalken innehåller andra bestämmelser</a:t>
            </a:r>
          </a:p>
          <a:p>
            <a:pPr marL="0" indent="0">
              <a:buNone/>
            </a:pPr>
            <a:endParaRPr lang="sv-SE" dirty="0"/>
          </a:p>
        </p:txBody>
      </p:sp>
      <p:sp>
        <p:nvSpPr>
          <p:cNvPr id="4" name="Platshållare för datum 3"/>
          <p:cNvSpPr>
            <a:spLocks noGrp="1"/>
          </p:cNvSpPr>
          <p:nvPr>
            <p:ph type="dt" sz="half" idx="10"/>
          </p:nvPr>
        </p:nvSpPr>
        <p:spPr/>
        <p:txBody>
          <a:bodyPr/>
          <a:lstStyle/>
          <a:p>
            <a:fld id="{C7CA2945-26CA-464C-AE9E-83647AE90243}" type="datetime1">
              <a:rPr lang="sv-SE" smtClean="0"/>
              <a:t>2012-10-24</a:t>
            </a:fld>
            <a:endParaRPr lang="sv-SE"/>
          </a:p>
        </p:txBody>
      </p:sp>
      <p:sp>
        <p:nvSpPr>
          <p:cNvPr id="6" name="Platshållare för bildnummer 5"/>
          <p:cNvSpPr>
            <a:spLocks noGrp="1"/>
          </p:cNvSpPr>
          <p:nvPr>
            <p:ph type="sldNum" sz="quarter" idx="12"/>
          </p:nvPr>
        </p:nvSpPr>
        <p:spPr/>
        <p:txBody>
          <a:bodyPr/>
          <a:lstStyle/>
          <a:p>
            <a:fld id="{0789ADA9-B8AF-40A6-8885-4ED779507B06}" type="slidenum">
              <a:rPr lang="sv-SE" smtClean="0"/>
              <a:t>9</a:t>
            </a:fld>
            <a:endParaRPr lang="sv-SE"/>
          </a:p>
        </p:txBody>
      </p:sp>
    </p:spTree>
    <p:extLst>
      <p:ext uri="{BB962C8B-B14F-4D97-AF65-F5344CB8AC3E}">
        <p14:creationId xmlns:p14="http://schemas.microsoft.com/office/powerpoint/2010/main" val="2818642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HaV PowerPointmall">
  <a:themeElements>
    <a:clrScheme name="Färger - HaV">
      <a:dk1>
        <a:sysClr val="windowText" lastClr="000000"/>
      </a:dk1>
      <a:lt1>
        <a:sysClr val="window" lastClr="FFFFFF"/>
      </a:lt1>
      <a:dk2>
        <a:srgbClr val="000000"/>
      </a:dk2>
      <a:lt2>
        <a:srgbClr val="FFFFFF"/>
      </a:lt2>
      <a:accent1>
        <a:srgbClr val="1BA085"/>
      </a:accent1>
      <a:accent2>
        <a:srgbClr val="1FC4F4"/>
      </a:accent2>
      <a:accent3>
        <a:srgbClr val="003461"/>
      </a:accent3>
      <a:accent4>
        <a:srgbClr val="9AD3B7"/>
      </a:accent4>
      <a:accent5>
        <a:srgbClr val="9DDCF9"/>
      </a:accent5>
      <a:accent6>
        <a:srgbClr val="597281"/>
      </a:accent6>
      <a:hlink>
        <a:srgbClr val="0000FF"/>
      </a:hlink>
      <a:folHlink>
        <a:srgbClr val="800080"/>
      </a:folHlink>
    </a:clrScheme>
    <a:fontScheme name="Ppt-typsnitt- Ha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ema">
  <a:themeElements>
    <a:clrScheme name="Färger - HaV">
      <a:dk1>
        <a:sysClr val="windowText" lastClr="000000"/>
      </a:dk1>
      <a:lt1>
        <a:sysClr val="window" lastClr="FFFFFF"/>
      </a:lt1>
      <a:dk2>
        <a:srgbClr val="000000"/>
      </a:dk2>
      <a:lt2>
        <a:srgbClr val="FFFFFF"/>
      </a:lt2>
      <a:accent1>
        <a:srgbClr val="1BA085"/>
      </a:accent1>
      <a:accent2>
        <a:srgbClr val="1FC4F4"/>
      </a:accent2>
      <a:accent3>
        <a:srgbClr val="003461"/>
      </a:accent3>
      <a:accent4>
        <a:srgbClr val="9AD3B7"/>
      </a:accent4>
      <a:accent5>
        <a:srgbClr val="9DDCF9"/>
      </a:accent5>
      <a:accent6>
        <a:srgbClr val="597281"/>
      </a:accent6>
      <a:hlink>
        <a:srgbClr val="0000FF"/>
      </a:hlink>
      <a:folHlink>
        <a:srgbClr val="800080"/>
      </a:folHlink>
    </a:clrScheme>
    <a:fontScheme name="Ppt-typsnitt- Ha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Färger - HaV">
      <a:dk1>
        <a:sysClr val="windowText" lastClr="000000"/>
      </a:dk1>
      <a:lt1>
        <a:sysClr val="window" lastClr="FFFFFF"/>
      </a:lt1>
      <a:dk2>
        <a:srgbClr val="000000"/>
      </a:dk2>
      <a:lt2>
        <a:srgbClr val="FFFFFF"/>
      </a:lt2>
      <a:accent1>
        <a:srgbClr val="1BA085"/>
      </a:accent1>
      <a:accent2>
        <a:srgbClr val="1FC4F4"/>
      </a:accent2>
      <a:accent3>
        <a:srgbClr val="003461"/>
      </a:accent3>
      <a:accent4>
        <a:srgbClr val="9AD3B7"/>
      </a:accent4>
      <a:accent5>
        <a:srgbClr val="9DDCF9"/>
      </a:accent5>
      <a:accent6>
        <a:srgbClr val="597281"/>
      </a:accent6>
      <a:hlink>
        <a:srgbClr val="0000FF"/>
      </a:hlink>
      <a:folHlink>
        <a:srgbClr val="800080"/>
      </a:folHlink>
    </a:clrScheme>
    <a:fontScheme name="Ppt-typsnitt- Ha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HaV PowerPointmall</Template>
  <TotalTime>1755</TotalTime>
  <Words>600</Words>
  <Application>Microsoft Office PowerPoint</Application>
  <PresentationFormat>Bildspel på skärmen (16:9)</PresentationFormat>
  <Paragraphs>130</Paragraphs>
  <Slides>14</Slides>
  <Notes>14</Notes>
  <HiddenSlides>0</HiddenSlides>
  <MMClips>0</MMClips>
  <ScaleCrop>false</ScaleCrop>
  <HeadingPairs>
    <vt:vector size="4" baseType="variant">
      <vt:variant>
        <vt:lpstr>Tema</vt:lpstr>
      </vt:variant>
      <vt:variant>
        <vt:i4>1</vt:i4>
      </vt:variant>
      <vt:variant>
        <vt:lpstr>Bildrubriker</vt:lpstr>
      </vt:variant>
      <vt:variant>
        <vt:i4>14</vt:i4>
      </vt:variant>
    </vt:vector>
  </HeadingPairs>
  <TitlesOfParts>
    <vt:vector size="15" baseType="lpstr">
      <vt:lpstr>HaV PowerPointmall</vt:lpstr>
      <vt:lpstr>Miljöbalkens regler om ersättning vid inrättande av vattenskyddsområde</vt:lpstr>
      <vt:lpstr>Grundlagsskydd</vt:lpstr>
      <vt:lpstr>När kan ersättning utgå?</vt:lpstr>
      <vt:lpstr> Inlösen</vt:lpstr>
      <vt:lpstr>Vem betalar ersättning?</vt:lpstr>
      <vt:lpstr>Ersättning, när?</vt:lpstr>
      <vt:lpstr>Hur?</vt:lpstr>
      <vt:lpstr>Talan om ersättning </vt:lpstr>
      <vt:lpstr>Vilken ersättning ska utges?</vt:lpstr>
      <vt:lpstr>Ersättningskonflikt</vt:lpstr>
      <vt:lpstr>MÖD 2007:51</vt:lpstr>
      <vt:lpstr>Aktsamhetsregel i 19 kap 1 § VL, 2 kap 3 § MB</vt:lpstr>
      <vt:lpstr>Ersättningsfrågor i MÖD</vt:lpstr>
      <vt:lpstr>Ny utredning på gång Dir. 2012:59, Ersättning vid vissa särskilda fall av rådighetsinskränkningar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Miljöbalkens regler om ersättning</dc:title>
  <dc:creator>Karin Wall</dc:creator>
  <cp:keywords>Pptmall - HaV</cp:keywords>
  <cp:lastModifiedBy>Ann-Charlotte Berntsson</cp:lastModifiedBy>
  <cp:revision>82</cp:revision>
  <cp:lastPrinted>2012-10-18T05:52:18Z</cp:lastPrinted>
  <dcterms:created xsi:type="dcterms:W3CDTF">2012-09-18T08:30:05Z</dcterms:created>
  <dcterms:modified xsi:type="dcterms:W3CDTF">2012-10-24T11:45:08Z</dcterms:modified>
</cp:coreProperties>
</file>